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4" r:id="rId4"/>
    <p:sldId id="265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A4F13-7A76-48B4-89D1-B8D82BDBF3C9}" type="datetimeFigureOut">
              <a:rPr lang="en-IN" smtClean="0"/>
              <a:t>20-07-2013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1CD41-CCFA-42CE-B9AD-1BE795474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995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629400" y="6363222"/>
            <a:ext cx="1371600" cy="365125"/>
          </a:xfrm>
        </p:spPr>
        <p:txBody>
          <a:bodyPr/>
          <a:lstStyle/>
          <a:p>
            <a:fld id="{8DF7FEAA-F5A4-40F5-8B12-522772D45496}" type="datetimeFigureOut">
              <a:rPr lang="en-IN" smtClean="0"/>
              <a:t>20-07-2013</a:t>
            </a:fld>
            <a:endParaRPr lang="en-IN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4196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E15-E471-4DC7-8C4A-008F141D5FB1}" type="slidenum">
              <a:rPr lang="en-IN" smtClean="0"/>
              <a:t>‹#›</a:t>
            </a:fld>
            <a:endParaRPr lang="en-IN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971800" y="1981200"/>
            <a:ext cx="4191000" cy="609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8738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1066800"/>
            <a:ext cx="7467600" cy="5059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FEAA-F5A4-40F5-8B12-522772D45496}" type="datetimeFigureOut">
              <a:rPr lang="en-IN" smtClean="0"/>
              <a:t>20-07-2013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E15-E471-4DC7-8C4A-008F141D5FB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00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0"/>
            <a:ext cx="2057400" cy="5059363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1066800"/>
            <a:ext cx="5105400" cy="5059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FEAA-F5A4-40F5-8B12-522772D45496}" type="datetimeFigureOut">
              <a:rPr lang="en-IN" smtClean="0"/>
              <a:t>20-07-2013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E15-E471-4DC7-8C4A-008F141D5FB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956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1340768"/>
            <a:ext cx="7355160" cy="478539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63222"/>
            <a:ext cx="1600200" cy="365125"/>
          </a:xfrm>
        </p:spPr>
        <p:txBody>
          <a:bodyPr/>
          <a:lstStyle/>
          <a:p>
            <a:fld id="{8DF7FEAA-F5A4-40F5-8B12-522772D45496}" type="datetimeFigureOut">
              <a:rPr lang="en-IN" smtClean="0"/>
              <a:t>20-07-2013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E15-E471-4DC7-8C4A-008F141D5FB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4196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219199" y="0"/>
            <a:ext cx="7924801" cy="112474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0" y="121239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73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199" y="4406900"/>
            <a:ext cx="7275513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2906713"/>
            <a:ext cx="7275513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FEAA-F5A4-40F5-8B12-522772D45496}" type="datetimeFigureOut">
              <a:rPr lang="en-IN" smtClean="0"/>
              <a:t>20-07-2013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E15-E471-4DC7-8C4A-008F141D5FB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008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800" y="1600200"/>
            <a:ext cx="35814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600200"/>
            <a:ext cx="3657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FEAA-F5A4-40F5-8B12-522772D45496}" type="datetimeFigureOut">
              <a:rPr lang="en-IN" smtClean="0"/>
              <a:t>20-07-2013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E15-E471-4DC7-8C4A-008F141D5FB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485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600199"/>
            <a:ext cx="3201988" cy="5746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800" y="2576863"/>
            <a:ext cx="3201988" cy="35492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35954" y="1600199"/>
            <a:ext cx="3203246" cy="5746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35954" y="2576863"/>
            <a:ext cx="3203246" cy="35492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FEAA-F5A4-40F5-8B12-522772D45496}" type="datetimeFigureOut">
              <a:rPr lang="en-IN" smtClean="0"/>
              <a:t>20-07-2013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E15-E471-4DC7-8C4A-008F141D5FB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30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FEAA-F5A4-40F5-8B12-522772D45496}" type="datetimeFigureOut">
              <a:rPr lang="en-IN" smtClean="0"/>
              <a:t>20-07-2013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E15-E471-4DC7-8C4A-008F141D5FB1}" type="slidenum">
              <a:rPr lang="en-IN" smtClean="0"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50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FEAA-F5A4-40F5-8B12-522772D45496}" type="datetimeFigureOut">
              <a:rPr lang="en-IN" smtClean="0"/>
              <a:t>20-07-2013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E15-E471-4DC7-8C4A-008F141D5FB1}" type="slidenum">
              <a:rPr lang="en-IN" smtClean="0"/>
              <a:t>‹#›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727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1" y="1036259"/>
            <a:ext cx="2425336" cy="1041023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5650" y="1036259"/>
            <a:ext cx="4121150" cy="52435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7801" y="2198310"/>
            <a:ext cx="2425336" cy="42024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FEAA-F5A4-40F5-8B12-522772D45496}" type="datetimeFigureOut">
              <a:rPr lang="en-IN" smtClean="0"/>
              <a:t>20-07-2013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E15-E471-4DC7-8C4A-008F141D5FB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192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2999"/>
            <a:ext cx="5486400" cy="3584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FEAA-F5A4-40F5-8B12-522772D45496}" type="datetimeFigureOut">
              <a:rPr lang="en-IN" smtClean="0"/>
              <a:t>20-07-2013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E15-E471-4DC7-8C4A-008F141D5FB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50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" cy="6858000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363222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DF7FEAA-F5A4-40F5-8B12-522772D45496}" type="datetimeFigureOut">
              <a:rPr lang="en-IN" smtClean="0"/>
              <a:t>20-07-2013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356350"/>
            <a:ext cx="472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0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6C996E15-E471-4DC7-8C4A-008F141D5FB1}" type="slidenum">
              <a:rPr lang="en-IN" smtClean="0"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199" y="3048000"/>
            <a:ext cx="782333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2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solidFill>
                  <a:schemeClr val="tx2"/>
                </a:solidFill>
              </a:rPr>
              <a:t>STRINGS- MCQs</a:t>
            </a:r>
            <a:endParaRPr lang="en-IN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3600" dirty="0" smtClean="0"/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 smtClean="0"/>
              <a:t>semicolon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 smtClean="0"/>
              <a:t>zero </a:t>
            </a:r>
            <a:endParaRPr lang="en-US" sz="3200" dirty="0" smtClean="0"/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 smtClean="0"/>
              <a:t>null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 smtClean="0"/>
              <a:t>colon</a:t>
            </a:r>
            <a:r>
              <a:rPr lang="en-US" sz="3200" dirty="0"/>
              <a:t/>
            </a:r>
            <a:br>
              <a:rPr lang="en-US" sz="3200" dirty="0"/>
            </a:br>
            <a:endParaRPr lang="en-IN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 algn="just"/>
            <a:r>
              <a:rPr lang="en-US" dirty="0"/>
              <a:t>The end of the string is marked with the help of _______ character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Verdana"/>
                <a:ea typeface="Times New Roman"/>
                <a:cs typeface="Arial"/>
              </a:rPr>
              <a:t>A. append</a:t>
            </a:r>
            <a:r>
              <a:rPr lang="en-US" dirty="0">
                <a:solidFill>
                  <a:srgbClr val="000000"/>
                </a:solidFill>
                <a:latin typeface="Verdana"/>
                <a:ea typeface="Times New Roman"/>
                <a:cs typeface="Arial"/>
              </a:rPr>
              <a:t>();</a:t>
            </a:r>
            <a:br>
              <a:rPr lang="en-US" dirty="0">
                <a:solidFill>
                  <a:srgbClr val="000000"/>
                </a:solidFill>
                <a:latin typeface="Verdana"/>
                <a:ea typeface="Times New Roman"/>
                <a:cs typeface="Arial"/>
              </a:rPr>
            </a:br>
            <a:r>
              <a:rPr lang="en-US" dirty="0">
                <a:solidFill>
                  <a:srgbClr val="000000"/>
                </a:solidFill>
                <a:latin typeface="Verdana"/>
                <a:ea typeface="Times New Roman"/>
                <a:cs typeface="Arial"/>
              </a:rPr>
              <a:t>B. </a:t>
            </a:r>
            <a:r>
              <a:rPr lang="en-US" dirty="0" err="1">
                <a:solidFill>
                  <a:srgbClr val="000000"/>
                </a:solidFill>
                <a:latin typeface="Verdana"/>
                <a:ea typeface="Times New Roman"/>
                <a:cs typeface="Arial"/>
              </a:rPr>
              <a:t>stringadd</a:t>
            </a:r>
            <a:r>
              <a:rPr lang="en-US" dirty="0">
                <a:solidFill>
                  <a:srgbClr val="000000"/>
                </a:solidFill>
                <a:latin typeface="Verdana"/>
                <a:ea typeface="Times New Roman"/>
                <a:cs typeface="Arial"/>
              </a:rPr>
              <a:t>();</a:t>
            </a:r>
            <a:br>
              <a:rPr lang="en-US" dirty="0">
                <a:solidFill>
                  <a:srgbClr val="000000"/>
                </a:solidFill>
                <a:latin typeface="Verdana"/>
                <a:ea typeface="Times New Roman"/>
                <a:cs typeface="Arial"/>
              </a:rPr>
            </a:br>
            <a:r>
              <a:rPr lang="en-US" dirty="0">
                <a:solidFill>
                  <a:srgbClr val="000000"/>
                </a:solidFill>
                <a:latin typeface="Verdana"/>
                <a:ea typeface="Times New Roman"/>
                <a:cs typeface="Arial"/>
              </a:rPr>
              <a:t>C. </a:t>
            </a:r>
            <a:r>
              <a:rPr lang="en-US" dirty="0" err="1">
                <a:solidFill>
                  <a:srgbClr val="000000"/>
                </a:solidFill>
                <a:latin typeface="Verdana"/>
                <a:ea typeface="Times New Roman"/>
                <a:cs typeface="Arial"/>
              </a:rPr>
              <a:t>strcat</a:t>
            </a:r>
            <a:r>
              <a:rPr lang="en-US" dirty="0">
                <a:solidFill>
                  <a:srgbClr val="000000"/>
                </a:solidFill>
                <a:latin typeface="Verdana"/>
                <a:ea typeface="Times New Roman"/>
                <a:cs typeface="Arial"/>
              </a:rPr>
              <a:t>();</a:t>
            </a:r>
            <a:br>
              <a:rPr lang="en-US" dirty="0">
                <a:solidFill>
                  <a:srgbClr val="000000"/>
                </a:solidFill>
                <a:latin typeface="Verdana"/>
                <a:ea typeface="Times New Roman"/>
                <a:cs typeface="Arial"/>
              </a:rPr>
            </a:br>
            <a:r>
              <a:rPr lang="en-US" dirty="0">
                <a:solidFill>
                  <a:srgbClr val="000000"/>
                </a:solidFill>
                <a:latin typeface="Verdana"/>
                <a:ea typeface="Times New Roman"/>
                <a:cs typeface="Arial"/>
              </a:rPr>
              <a:t>D. </a:t>
            </a:r>
            <a:r>
              <a:rPr lang="en-US" dirty="0" err="1">
                <a:solidFill>
                  <a:srgbClr val="000000"/>
                </a:solidFill>
                <a:latin typeface="Verdana"/>
                <a:ea typeface="Times New Roman"/>
                <a:cs typeface="Arial"/>
              </a:rPr>
              <a:t>stradd</a:t>
            </a:r>
            <a:r>
              <a:rPr lang="en-US" dirty="0">
                <a:solidFill>
                  <a:srgbClr val="000000"/>
                </a:solidFill>
                <a:latin typeface="Verdana"/>
                <a:ea typeface="Times New Roman"/>
                <a:cs typeface="Arial"/>
              </a:rPr>
              <a:t>();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Which </a:t>
            </a:r>
            <a:r>
              <a:rPr lang="en-US" dirty="0"/>
              <a:t>of the following adds one string to the end of another?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-1</a:t>
            </a: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1</a:t>
            </a: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0</a:t>
            </a: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yes</a:t>
            </a:r>
            <a:endParaRPr lang="en-US" dirty="0"/>
          </a:p>
          <a:p>
            <a:pPr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5777" y="-819472"/>
            <a:ext cx="7646704" cy="9361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If the two strings are identical, then </a:t>
            </a:r>
            <a:r>
              <a:rPr lang="en-US" sz="2400" i="1" dirty="0" err="1"/>
              <a:t>strcmp</a:t>
            </a:r>
            <a:r>
              <a:rPr lang="en-US" sz="2400" i="1" dirty="0"/>
              <a:t>()</a:t>
            </a:r>
            <a:r>
              <a:rPr lang="en-US" sz="2400" dirty="0"/>
              <a:t> function returns</a:t>
            </a:r>
            <a:endParaRPr lang="en-US" sz="24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1196752"/>
            <a:ext cx="7355160" cy="5544616"/>
          </a:xfrm>
        </p:spPr>
        <p:txBody>
          <a:bodyPr/>
          <a:lstStyle/>
          <a:p>
            <a:pPr marL="457200" lvl="1" indent="0">
              <a:buNone/>
            </a:pPr>
            <a:r>
              <a:rPr lang="en-US" sz="2000" b="1" dirty="0"/>
              <a:t>	</a:t>
            </a:r>
            <a:r>
              <a:rPr lang="en-US" sz="1800" b="1" dirty="0" smtClean="0"/>
              <a:t>#include &lt;</a:t>
            </a:r>
            <a:r>
              <a:rPr lang="en-US" sz="1800" b="1" dirty="0" err="1" smtClean="0"/>
              <a:t>iostream.h</a:t>
            </a:r>
            <a:r>
              <a:rPr lang="en-US" sz="1800" b="1" dirty="0" smtClean="0"/>
              <a:t>&gt; </a:t>
            </a:r>
          </a:p>
          <a:p>
            <a:pPr marL="457200" lvl="1" indent="0">
              <a:buNone/>
            </a:pPr>
            <a:r>
              <a:rPr lang="en-US" sz="1800" b="1" dirty="0"/>
              <a:t>	</a:t>
            </a:r>
            <a:r>
              <a:rPr lang="en-US" sz="1800" b="1" dirty="0" smtClean="0"/>
              <a:t>void </a:t>
            </a:r>
            <a:r>
              <a:rPr lang="en-US" sz="1800" b="1" dirty="0"/>
              <a:t>main()</a:t>
            </a:r>
          </a:p>
          <a:p>
            <a:pPr marL="457200" lvl="1" indent="0">
              <a:buNone/>
            </a:pPr>
            <a:r>
              <a:rPr lang="en-US" sz="1800" b="1" dirty="0"/>
              <a:t> </a:t>
            </a:r>
            <a:r>
              <a:rPr lang="en-US" sz="1800" b="1" dirty="0" smtClean="0"/>
              <a:t>       </a:t>
            </a:r>
            <a:r>
              <a:rPr lang="en-US" sz="1800" b="1" dirty="0" smtClean="0"/>
              <a:t>{      </a:t>
            </a:r>
            <a:r>
              <a:rPr lang="en-US" sz="1800" b="1" dirty="0" smtClean="0"/>
              <a:t>char s[]="</a:t>
            </a:r>
            <a:r>
              <a:rPr lang="en-US" sz="1800" b="1" dirty="0"/>
              <a:t>123456";</a:t>
            </a:r>
          </a:p>
          <a:p>
            <a:pPr marL="457200" lvl="1" indent="0">
              <a:buNone/>
            </a:pPr>
            <a:r>
              <a:rPr lang="en-US" sz="1800" b="1" dirty="0" smtClean="0"/>
              <a:t>	       </a:t>
            </a:r>
            <a:r>
              <a:rPr lang="en-US" sz="1800" b="1" dirty="0" err="1"/>
              <a:t>int</a:t>
            </a:r>
            <a:r>
              <a:rPr lang="en-US" sz="1800" b="1" dirty="0"/>
              <a:t> </a:t>
            </a:r>
            <a:r>
              <a:rPr lang="en-US" sz="1800" b="1" dirty="0" smtClean="0"/>
              <a:t>start=0,end;</a:t>
            </a:r>
          </a:p>
          <a:p>
            <a:pPr marL="457200" lvl="1" indent="0">
              <a:buNone/>
            </a:pPr>
            <a:r>
              <a:rPr lang="en-US" sz="1800" b="1" dirty="0"/>
              <a:t> </a:t>
            </a:r>
            <a:r>
              <a:rPr lang="en-US" sz="1800" b="1" dirty="0" smtClean="0"/>
              <a:t>              for (end=0; s[end]!=‘\0’; end++); </a:t>
            </a:r>
            <a:endParaRPr lang="en-US" sz="1800" b="1" dirty="0"/>
          </a:p>
          <a:p>
            <a:pPr marL="457200" lvl="1" indent="0">
              <a:buNone/>
            </a:pPr>
            <a:r>
              <a:rPr lang="en-US" sz="1800" b="1" dirty="0" smtClean="0"/>
              <a:t>               </a:t>
            </a:r>
            <a:r>
              <a:rPr lang="en-US" sz="1800" b="1" dirty="0"/>
              <a:t>while(start&lt;end)</a:t>
            </a:r>
          </a:p>
          <a:p>
            <a:pPr marL="457200" lvl="1" indent="0">
              <a:buNone/>
            </a:pPr>
            <a:r>
              <a:rPr lang="en-US" sz="1800" b="1" dirty="0" smtClean="0"/>
              <a:t>              </a:t>
            </a:r>
            <a:r>
              <a:rPr lang="en-US" sz="1800" b="1" dirty="0"/>
              <a:t>{</a:t>
            </a:r>
          </a:p>
          <a:p>
            <a:pPr marL="457200" lvl="1" indent="0">
              <a:buNone/>
            </a:pPr>
            <a:r>
              <a:rPr lang="en-US" sz="1800" b="1" dirty="0" smtClean="0"/>
              <a:t>                	  </a:t>
            </a:r>
            <a:r>
              <a:rPr lang="en-US" sz="1800" b="1" dirty="0"/>
              <a:t>end--;</a:t>
            </a:r>
          </a:p>
          <a:p>
            <a:pPr marL="457200" lvl="1" indent="0">
              <a:buNone/>
            </a:pPr>
            <a:r>
              <a:rPr lang="en-US" sz="1800" b="1" dirty="0" smtClean="0"/>
              <a:t>            	  </a:t>
            </a:r>
            <a:r>
              <a:rPr lang="en-US" sz="1800" b="1" dirty="0"/>
              <a:t>char </a:t>
            </a:r>
            <a:r>
              <a:rPr lang="en-US" sz="1800" b="1" dirty="0" err="1"/>
              <a:t>ctemp</a:t>
            </a:r>
            <a:r>
              <a:rPr lang="en-US" sz="1800" b="1" dirty="0"/>
              <a:t>=s[start];</a:t>
            </a:r>
          </a:p>
          <a:p>
            <a:pPr marL="457200" lvl="1" indent="0">
              <a:buNone/>
            </a:pPr>
            <a:r>
              <a:rPr lang="en-US" sz="1800" b="1" dirty="0" smtClean="0"/>
              <a:t>		  </a:t>
            </a:r>
            <a:r>
              <a:rPr lang="en-US" sz="1800" b="1" dirty="0"/>
              <a:t>s[start]=s[end];</a:t>
            </a:r>
          </a:p>
          <a:p>
            <a:pPr marL="457200" lvl="1" indent="0">
              <a:buNone/>
            </a:pPr>
            <a:r>
              <a:rPr lang="en-US" sz="1800" b="1" dirty="0" smtClean="0"/>
              <a:t>		  </a:t>
            </a:r>
            <a:r>
              <a:rPr lang="en-US" sz="1800" b="1" dirty="0"/>
              <a:t>s[end]=</a:t>
            </a:r>
            <a:r>
              <a:rPr lang="en-US" sz="1800" b="1" dirty="0" err="1"/>
              <a:t>ctemp</a:t>
            </a:r>
            <a:r>
              <a:rPr lang="en-US" sz="1800" b="1" dirty="0"/>
              <a:t>;</a:t>
            </a:r>
          </a:p>
          <a:p>
            <a:pPr marL="457200" lvl="1" indent="0">
              <a:buNone/>
            </a:pPr>
            <a:r>
              <a:rPr lang="en-US" sz="1800" b="1" dirty="0" smtClean="0"/>
              <a:t>		  </a:t>
            </a:r>
            <a:r>
              <a:rPr lang="en-US" sz="1800" b="1" dirty="0"/>
              <a:t>start++;</a:t>
            </a:r>
          </a:p>
          <a:p>
            <a:pPr marL="457200" lvl="1" indent="0">
              <a:buNone/>
            </a:pPr>
            <a:r>
              <a:rPr lang="en-US" sz="1800" b="1" dirty="0" smtClean="0"/>
              <a:t>              }  </a:t>
            </a:r>
            <a:r>
              <a:rPr lang="en-US" sz="1800" b="1" dirty="0" err="1"/>
              <a:t>cout</a:t>
            </a:r>
            <a:r>
              <a:rPr lang="en-US" sz="1800" b="1" dirty="0"/>
              <a:t>&lt;&lt;s;</a:t>
            </a:r>
          </a:p>
          <a:p>
            <a:pPr marL="457200" lvl="1" indent="0">
              <a:buNone/>
            </a:pPr>
            <a:r>
              <a:rPr lang="en-US" sz="1800" b="1" dirty="0" smtClean="0"/>
              <a:t>        }</a:t>
            </a:r>
            <a:endParaRPr lang="en-US" sz="1800" b="1" dirty="0"/>
          </a:p>
          <a:p>
            <a:pPr marL="457200" lvl="1" indent="0">
              <a:buNone/>
            </a:pPr>
            <a:r>
              <a:rPr lang="en-US" sz="2000" b="1" dirty="0" smtClean="0"/>
              <a:t>a</a:t>
            </a:r>
            <a:r>
              <a:rPr lang="en-US" sz="2000" b="1" dirty="0"/>
              <a:t>) 1 2 3 4 5 </a:t>
            </a:r>
            <a:r>
              <a:rPr lang="en-US" sz="2000" b="1" dirty="0" smtClean="0"/>
              <a:t>6 	b</a:t>
            </a:r>
            <a:r>
              <a:rPr lang="en-US" sz="2000" b="1" dirty="0"/>
              <a:t>) </a:t>
            </a:r>
            <a:r>
              <a:rPr lang="en-US" sz="2000" b="1" dirty="0" smtClean="0"/>
              <a:t>6 5 4 3 2 1</a:t>
            </a:r>
            <a:endParaRPr lang="en-US" sz="2000" b="1" dirty="0"/>
          </a:p>
          <a:p>
            <a:pPr marL="457200" lvl="1" indent="0">
              <a:buNone/>
            </a:pPr>
            <a:r>
              <a:rPr lang="en-US" sz="2000" b="1" dirty="0"/>
              <a:t>c) </a:t>
            </a:r>
            <a:r>
              <a:rPr lang="en-US" sz="2000" b="1" dirty="0" smtClean="0"/>
              <a:t>1  2 3 4 5		d</a:t>
            </a:r>
            <a:r>
              <a:rPr lang="en-US" sz="2000" b="1" dirty="0"/>
              <a:t>) </a:t>
            </a:r>
            <a:r>
              <a:rPr lang="en-US" sz="2000" b="1" dirty="0"/>
              <a:t>6 5 4 3 2 </a:t>
            </a:r>
          </a:p>
          <a:p>
            <a:pPr marL="457200" lvl="1" indent="0">
              <a:buNone/>
            </a:pPr>
            <a:endParaRPr lang="en-US" sz="2000" b="1" dirty="0"/>
          </a:p>
          <a:p>
            <a:pPr marL="457200" lvl="1" indent="0">
              <a:buNone/>
            </a:pPr>
            <a:endParaRPr lang="en-US" sz="2000" dirty="0"/>
          </a:p>
          <a:p>
            <a:endParaRPr lang="en-IN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 smtClean="0"/>
              <a:t>What </a:t>
            </a:r>
            <a:r>
              <a:rPr lang="en-US" sz="2800" dirty="0"/>
              <a:t>is the output of this program?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Format - CSE">
  <a:themeElements>
    <a:clrScheme name="CSE">
      <a:dk1>
        <a:sysClr val="windowText" lastClr="000000"/>
      </a:dk1>
      <a:lt1>
        <a:srgbClr val="FFFFFF"/>
      </a:lt1>
      <a:dk2>
        <a:srgbClr val="1F497D"/>
      </a:dk2>
      <a:lt2>
        <a:srgbClr val="EEECE1"/>
      </a:lt2>
      <a:accent1>
        <a:srgbClr val="0070C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1556</TotalTime>
  <Words>49</Words>
  <Application>Microsoft Office PowerPoint</Application>
  <PresentationFormat>On-screen Show (4:3)</PresentationFormat>
  <Paragraphs>32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Slide Format - CSE</vt:lpstr>
      <vt:lpstr>STRINGS- MCQs</vt:lpstr>
      <vt:lpstr>The end of the string is marked with the help of _______ character</vt:lpstr>
      <vt:lpstr>Which of the following adds one string to the end of another?</vt:lpstr>
      <vt:lpstr>    If the two strings are identical, then strcmp() function returns</vt:lpstr>
      <vt:lpstr>What is the output of this program?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Admin</cp:lastModifiedBy>
  <cp:revision>30</cp:revision>
  <dcterms:created xsi:type="dcterms:W3CDTF">2013-06-23T12:23:25Z</dcterms:created>
  <dcterms:modified xsi:type="dcterms:W3CDTF">2013-07-20T08:43:33Z</dcterms:modified>
</cp:coreProperties>
</file>