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8943-CFDA-4547-A026-871AAC0EC61C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7668-0291-495F-89A9-43F2EE1AC1C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A205-D7A7-4655-839B-4358B71EDDEB}" type="datetimeFigureOut">
              <a:rPr lang="en-IN" smtClean="0"/>
              <a:t>18-06-2013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2D17-E03C-478A-AF2D-BAA6B67B7D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90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53769815"/>
              </p:ext>
            </p:extLst>
          </p:nvPr>
        </p:nvGraphicFramePr>
        <p:xfrm>
          <a:off x="4419600" y="2681288"/>
          <a:ext cx="1066800" cy="1828800"/>
        </p:xfrm>
        <a:graphic>
          <a:graphicData uri="http://schemas.openxmlformats.org/presentationml/2006/ole">
            <p:oleObj spid="_x0000_s1026" name="Picture" r:id="rId4" imgW="1066680" imgH="1828800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C6E34-C92C-4855-996A-B74246E967F0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3A6-1AE9-4858-90D6-736C36E24002}" type="slidenum">
              <a:rPr lang="en-US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Factorial using Recursion</a:t>
            </a:r>
            <a:endParaRPr lang="en-US" dirty="0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1039159"/>
              </p:ext>
            </p:extLst>
          </p:nvPr>
        </p:nvGraphicFramePr>
        <p:xfrm>
          <a:off x="1835150" y="1839913"/>
          <a:ext cx="6699250" cy="4332287"/>
        </p:xfrm>
        <a:graphic>
          <a:graphicData uri="http://schemas.openxmlformats.org/presentationml/2006/ole">
            <p:oleObj spid="_x0000_s1027" name="Picture" r:id="rId5" imgW="3657600" imgH="2362320" progId="Word.Picture.8">
              <p:embed/>
            </p:oleObj>
          </a:graphicData>
        </a:graphic>
      </p:graphicFrame>
      <p:sp>
        <p:nvSpPr>
          <p:cNvPr id="254982" name="AutoShape 6"/>
          <p:cNvSpPr>
            <a:spLocks noChangeArrowheads="1"/>
          </p:cNvSpPr>
          <p:nvPr/>
        </p:nvSpPr>
        <p:spPr bwMode="auto">
          <a:xfrm>
            <a:off x="6248401" y="914401"/>
            <a:ext cx="2514600" cy="381000"/>
          </a:xfrm>
          <a:prstGeom prst="wedgeRoundRectCallout">
            <a:avLst>
              <a:gd name="adj1" fmla="val -102245"/>
              <a:gd name="adj2" fmla="val 2396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Executes factorial(4)</a:t>
            </a:r>
          </a:p>
        </p:txBody>
      </p:sp>
    </p:spTree>
    <p:extLst>
      <p:ext uri="{BB962C8B-B14F-4D97-AF65-F5344CB8AC3E}">
        <p14:creationId xmlns:p14="http://schemas.microsoft.com/office/powerpoint/2010/main" xmlns="" val="2673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9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5471152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10242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F1E4F0-0CB9-43C2-B791-EB8CDDC20013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D498-763D-42C8-86EB-7C72CEE0B05A}" type="slidenum">
              <a:rPr lang="en-US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9361883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10243" name="Picture" r:id="rId5" imgW="3660648" imgH="2360676" progId="Word.Picture.8">
              <p:embed/>
            </p:oleObj>
          </a:graphicData>
        </a:graphic>
      </p:graphicFrame>
      <p:sp>
        <p:nvSpPr>
          <p:cNvPr id="307208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49912"/>
              <a:gd name="adj2" fmla="val 275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returns factorial(3)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1081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7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74693907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11266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4A5343-DF61-44F1-9415-3976E54C517F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0D85-3712-4EFC-8A44-6E9401CDD5BC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9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8992682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11267" name="Picture" r:id="rId5" imgW="3660648" imgH="2360676" progId="Word.Picture.8">
              <p:embed/>
            </p:oleObj>
          </a:graphicData>
        </a:graphic>
      </p:graphicFrame>
      <p:sp>
        <p:nvSpPr>
          <p:cNvPr id="309256" name="AutoShape 8"/>
          <p:cNvSpPr>
            <a:spLocks noChangeArrowheads="1"/>
          </p:cNvSpPr>
          <p:nvPr/>
        </p:nvSpPr>
        <p:spPr bwMode="auto">
          <a:xfrm>
            <a:off x="4319588" y="1233488"/>
            <a:ext cx="3533775" cy="384175"/>
          </a:xfrm>
          <a:prstGeom prst="wedgeRoundRectCallout">
            <a:avLst>
              <a:gd name="adj1" fmla="val -132569"/>
              <a:gd name="adj2" fmla="val 2847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returns factorial(4)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5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2841261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2050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F7BDA-D0ED-4875-AF15-0468D548150D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13F0-AFEA-41D4-9AAA-6123DA13F0D4}" type="slidenum">
              <a:rPr lang="en-US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</a:t>
            </a:r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208422"/>
              </p:ext>
            </p:extLst>
          </p:nvPr>
        </p:nvGraphicFramePr>
        <p:xfrm>
          <a:off x="76200" y="1843087"/>
          <a:ext cx="6705600" cy="4329113"/>
        </p:xfrm>
        <a:graphic>
          <a:graphicData uri="http://schemas.openxmlformats.org/presentationml/2006/ole">
            <p:oleObj spid="_x0000_s2051" name="Picture" r:id="rId5" imgW="3660648" imgH="2360676" progId="Word.Picture.8">
              <p:embed/>
            </p:oleObj>
          </a:graphicData>
        </a:graphic>
      </p:graphicFrame>
      <p:sp>
        <p:nvSpPr>
          <p:cNvPr id="290824" name="AutoShape 8"/>
          <p:cNvSpPr>
            <a:spLocks noChangeArrowheads="1"/>
          </p:cNvSpPr>
          <p:nvPr/>
        </p:nvSpPr>
        <p:spPr bwMode="auto">
          <a:xfrm>
            <a:off x="5472113" y="2528888"/>
            <a:ext cx="3533775" cy="384175"/>
          </a:xfrm>
          <a:prstGeom prst="wedgeRoundRectCallout">
            <a:avLst>
              <a:gd name="adj1" fmla="val -102157"/>
              <a:gd name="adj2" fmla="val 6322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Executes factorial(3)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228600" y="3048000"/>
            <a:ext cx="6477000" cy="30273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7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7200061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3074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4D8D-89C3-4EA2-A816-CF11487780B1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C5F7-7A33-40DC-B81F-983DC83B05E3}" type="slidenum">
              <a:rPr lang="en-US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1925630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3075" name="Picture" r:id="rId5" imgW="3660648" imgH="2360676" progId="Word.Picture.8">
              <p:embed/>
            </p:oleObj>
          </a:graphicData>
        </a:graphic>
      </p:graphicFrame>
      <p:sp>
        <p:nvSpPr>
          <p:cNvPr id="292872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91241"/>
              <a:gd name="adj2" fmla="val 34958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Executes factorial(2)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215900" y="3824288"/>
            <a:ext cx="6477000" cy="2271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6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2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3643072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4098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D4C53-FBF4-4A76-B21F-B1AE7675816D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0682-9F17-4251-A63C-CB12FE73EC48}" type="slidenum">
              <a:rPr lang="en-US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2585323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4099" name="Picture" r:id="rId5" imgW="3660648" imgH="2360676" progId="Word.Picture.8">
              <p:embed/>
            </p:oleObj>
          </a:graphicData>
        </a:graphic>
      </p:graphicFrame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80819"/>
              <a:gd name="adj2" fmla="val 56239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Executes factorial(1)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215900" y="4545013"/>
            <a:ext cx="6477000" cy="15509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2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9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724378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5122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7CB64-E86B-463B-9DE8-996E179A587E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5FDA-BEFE-48D7-A24E-320B2D16AB0B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3193211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5123" name="Picture" r:id="rId5" imgW="3660648" imgH="2360676" progId="Word.Picture.8">
              <p:embed/>
            </p:oleObj>
          </a:graphicData>
        </a:graphic>
      </p:graphicFrame>
      <p:sp>
        <p:nvSpPr>
          <p:cNvPr id="296968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67880"/>
              <a:gd name="adj2" fmla="val 73057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Executes factorial(0)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15900" y="5265738"/>
            <a:ext cx="6477000" cy="830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6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7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4073409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6146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76FEB5-5F23-456D-8E22-04E846A459AF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48C-C2D3-4463-BDA8-4725FF6183C0}" type="slidenum">
              <a:rPr lang="en-US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4669565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6147" name="Picture" r:id="rId5" imgW="3660648" imgH="2360676" progId="Word.Picture.8">
              <p:embed/>
            </p:oleObj>
          </a:graphicData>
        </a:graphic>
      </p:graphicFrame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66755"/>
              <a:gd name="adj2" fmla="val 9004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returns 1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6" name="Rectangle 18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1727200" y="5265738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1511300" y="55165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6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5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6021118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7170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8CEE9-67E9-4853-BB32-E4098ABC70B1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7797-4543-4179-8C15-DF7E9B78E3F3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1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9522161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7171" name="Picture" r:id="rId5" imgW="3660648" imgH="2360676" progId="Word.Picture.8">
              <p:embed/>
            </p:oleObj>
          </a:graphicData>
        </a:graphic>
      </p:graphicFrame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4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03954"/>
              <a:gd name="adj2" fmla="val 853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returns factorial(0)</a:t>
            </a:r>
          </a:p>
        </p:txBody>
      </p:sp>
    </p:spTree>
    <p:extLst>
      <p:ext uri="{BB962C8B-B14F-4D97-AF65-F5344CB8AC3E}">
        <p14:creationId xmlns:p14="http://schemas.microsoft.com/office/powerpoint/2010/main" xmlns="" val="279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1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81450699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8194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E54B4-A82A-41E3-87E8-32ACAD5F5053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31D3-3082-4242-A8DF-5980A1F62BB8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6011134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8195" name="Picture" r:id="rId5" imgW="3660648" imgH="2360676" progId="Word.Picture.8">
              <p:embed/>
            </p:oleObj>
          </a:graphicData>
        </a:graphic>
      </p:graphicFrame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29111"/>
              <a:gd name="adj2" fmla="val 67107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returns factorial(1)</a:t>
            </a:r>
          </a:p>
        </p:txBody>
      </p:sp>
    </p:spTree>
    <p:extLst>
      <p:ext uri="{BB962C8B-B14F-4D97-AF65-F5344CB8AC3E}">
        <p14:creationId xmlns:p14="http://schemas.microsoft.com/office/powerpoint/2010/main" xmlns="" val="31155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6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87577682"/>
              </p:ext>
            </p:extLst>
          </p:nvPr>
        </p:nvGraphicFramePr>
        <p:xfrm>
          <a:off x="4418013" y="2492375"/>
          <a:ext cx="1068387" cy="2208213"/>
        </p:xfrm>
        <a:graphic>
          <a:graphicData uri="http://schemas.openxmlformats.org/presentationml/2006/ole">
            <p:oleObj spid="_x0000_s9218" name="Picture" r:id="rId4" imgW="1068324" imgH="2208276" progId="Word.Picture.8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B1DAA2-BA8F-4E9F-B7C0-A4AE4453B1CB}" type="datetime1">
              <a:rPr lang="en-US" smtClean="0"/>
              <a:pPr>
                <a:defRPr/>
              </a:pPr>
              <a:t>6/18/2013</a:t>
            </a:fld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8696-5D37-4DC4-9DBA-A7B378A15FA3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 101/102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5598461"/>
              </p:ext>
            </p:extLst>
          </p:nvPr>
        </p:nvGraphicFramePr>
        <p:xfrm>
          <a:off x="152400" y="1828800"/>
          <a:ext cx="6705600" cy="4329113"/>
        </p:xfrm>
        <a:graphic>
          <a:graphicData uri="http://schemas.openxmlformats.org/presentationml/2006/ole">
            <p:oleObj spid="_x0000_s9219" name="Picture" r:id="rId5" imgW="3660648" imgH="2360676" progId="Word.Picture.8">
              <p:embed/>
            </p:oleObj>
          </a:graphicData>
        </a:graphic>
      </p:graphicFrame>
      <p:sp>
        <p:nvSpPr>
          <p:cNvPr id="305160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43440"/>
              <a:gd name="adj2" fmla="val 49256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returns factorial(2)</a:t>
            </a: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176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9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Picture</vt:lpstr>
      <vt:lpstr>Factorial using Recursion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using Recursion</dc:title>
  <dc:creator>hp</dc:creator>
  <cp:lastModifiedBy>hp</cp:lastModifiedBy>
  <cp:revision>1</cp:revision>
  <dcterms:created xsi:type="dcterms:W3CDTF">2013-06-18T13:35:12Z</dcterms:created>
  <dcterms:modified xsi:type="dcterms:W3CDTF">2013-06-18T13:35:40Z</dcterms:modified>
</cp:coreProperties>
</file>