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A4F13-7A76-48B4-89D1-B8D82BDBF3C9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CD41-CCFA-42CE-B9AD-1BE795474B4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355160" cy="47853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0"/>
            <a:ext cx="7924801" cy="11247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121239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33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172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1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75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7FEAA-F5A4-40F5-8B12-522772D45496}" type="datetimeFigureOut">
              <a:rPr lang="en-IN" smtClean="0"/>
              <a:t>23-06-2013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2"/>
                </a:solidFill>
              </a:rPr>
              <a:t>RECURSION- MCQs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mystery(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b){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if (b==1)   return a;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else return a + mystery(a,b-1);</a:t>
            </a:r>
          </a:p>
          <a:p>
            <a:pPr>
              <a:spcBef>
                <a:spcPts val="0"/>
              </a:spcBef>
              <a:buNone/>
            </a:pPr>
            <a:r>
              <a:rPr lang="en-IN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IN" dirty="0" smtClean="0"/>
          </a:p>
          <a:p>
            <a:pPr>
              <a:spcBef>
                <a:spcPts val="0"/>
              </a:spcBef>
              <a:buNone/>
            </a:pPr>
            <a:r>
              <a:rPr lang="en-IN" sz="3500" dirty="0" smtClean="0"/>
              <a:t>A. 2</a:t>
            </a:r>
          </a:p>
          <a:p>
            <a:pPr>
              <a:spcBef>
                <a:spcPts val="0"/>
              </a:spcBef>
              <a:buNone/>
            </a:pPr>
            <a:r>
              <a:rPr lang="en-IN" sz="3500" dirty="0" smtClean="0"/>
              <a:t>B. 4</a:t>
            </a:r>
          </a:p>
          <a:p>
            <a:pPr>
              <a:spcBef>
                <a:spcPts val="0"/>
              </a:spcBef>
              <a:buNone/>
            </a:pPr>
            <a:r>
              <a:rPr lang="en-IN" sz="3500" dirty="0" smtClean="0"/>
              <a:t>C. 6</a:t>
            </a:r>
          </a:p>
          <a:p>
            <a:pPr>
              <a:spcBef>
                <a:spcPts val="0"/>
              </a:spcBef>
              <a:buNone/>
            </a:pPr>
            <a:r>
              <a:rPr lang="en-IN" sz="3500" dirty="0" smtClean="0"/>
              <a:t>D. 8</a:t>
            </a:r>
          </a:p>
          <a:p>
            <a:pPr>
              <a:spcBef>
                <a:spcPts val="0"/>
              </a:spcBef>
              <a:buNone/>
            </a:pPr>
            <a:r>
              <a:rPr lang="en-IN" sz="3500" dirty="0" smtClean="0"/>
              <a:t>E. the program generates a run time error (infinite recursion)</a:t>
            </a:r>
            <a:endParaRPr lang="en-IN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the o/p of mystery(2,3) with reference to following function?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Base </a:t>
            </a:r>
            <a:r>
              <a:rPr lang="en-IN" dirty="0"/>
              <a:t>case </a:t>
            </a:r>
            <a:endParaRPr lang="en-IN" dirty="0" smtClean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Recursive </a:t>
            </a:r>
            <a:r>
              <a:rPr lang="en-IN" dirty="0"/>
              <a:t>call </a:t>
            </a:r>
            <a:endParaRPr lang="en-IN" dirty="0" smtClean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Subtraction</a:t>
            </a:r>
            <a:r>
              <a:rPr lang="en-IN" dirty="0"/>
              <a:t> </a:t>
            </a:r>
            <a:endParaRPr lang="en-IN" dirty="0" smtClean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Local </a:t>
            </a:r>
            <a:r>
              <a:rPr lang="en-IN" dirty="0"/>
              <a:t>variable declarations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 recursive function would result in infinite recursion, if the following were left out: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For loops.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While loops.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A method that calls itself.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Nested if statements.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The term recursion refers to programming technique involving</a:t>
            </a:r>
            <a:r>
              <a:rPr lang="en-US" dirty="0" smtClean="0"/>
              <a:t>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To </a:t>
            </a:r>
            <a:r>
              <a:rPr lang="en-IN" dirty="0"/>
              <a:t>use less </a:t>
            </a:r>
            <a:r>
              <a:rPr lang="en-IN" dirty="0" smtClean="0"/>
              <a:t>memory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To speed up the execution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To </a:t>
            </a:r>
            <a:r>
              <a:rPr lang="en-IN" dirty="0"/>
              <a:t>improve </a:t>
            </a:r>
            <a:r>
              <a:rPr lang="en-IN" dirty="0" smtClean="0"/>
              <a:t>efficiency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To obtain short, elegant solutions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of the following is the main reason for using recursion?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At </a:t>
            </a:r>
            <a:r>
              <a:rPr lang="en-IN" dirty="0"/>
              <a:t>most </a:t>
            </a:r>
            <a:r>
              <a:rPr lang="en-IN" dirty="0" smtClean="0"/>
              <a:t>one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At </a:t>
            </a:r>
            <a:r>
              <a:rPr lang="en-IN" dirty="0"/>
              <a:t>most </a:t>
            </a:r>
            <a:r>
              <a:rPr lang="en-IN" dirty="0" smtClean="0"/>
              <a:t>two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Any </a:t>
            </a:r>
            <a:r>
              <a:rPr lang="en-IN" dirty="0"/>
              <a:t>number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</a:t>
            </a:r>
            <a:r>
              <a:rPr lang="en-IN" dirty="0"/>
              <a:t>many calls to itself is a recursive function allowed to make?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1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2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3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4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A recursive definition of a function consists of how many parts</a:t>
            </a:r>
            <a:r>
              <a:rPr lang="en-US" dirty="0" smtClean="0"/>
              <a:t>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812360" cy="5517232"/>
          </a:xfrm>
        </p:spPr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function is defined in terms of itself with a change in the input value that approaches the input value of the base case.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function is defined for a value at the opposite extreme of the range of valid values.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An appropriate mathematical function, such as summation, is used in order specify the function.</a:t>
            </a:r>
            <a:endParaRPr lang="en-IN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base case calls itself.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956376" cy="1124744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In a recursive definition of a function there is a base case where the value of the function is concretely defined for a given input.  In the other part of the definition</a:t>
            </a:r>
            <a:r>
              <a:rPr lang="en-US" sz="2400" b="1" dirty="0" smtClean="0"/>
              <a:t>: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A </a:t>
            </a:r>
            <a:r>
              <a:rPr lang="en-US" sz="3200" dirty="0"/>
              <a:t>while loop.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A for loop.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A static variable.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An if statement.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Due to the nature of a recursive definition, the implementation of a recursive method involves</a:t>
            </a:r>
            <a:r>
              <a:rPr lang="en-US" sz="2800" dirty="0" smtClean="0"/>
              <a:t>: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Can </a:t>
            </a:r>
            <a:r>
              <a:rPr lang="en-US" sz="3200" dirty="0"/>
              <a:t>be implemented using a loop.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Can be implemented using a set of if statements.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Can be implemented using a sequential set of statements in a block.</a:t>
            </a:r>
            <a:endParaRPr lang="en-IN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Cannot be implemented in any other way.</a:t>
            </a:r>
            <a:endParaRPr lang="en-IN" sz="32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Any function that can be calculated using simple recursion</a:t>
            </a:r>
            <a:r>
              <a:rPr lang="en-US" dirty="0" smtClean="0"/>
              <a:t>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void </a:t>
            </a:r>
            <a:r>
              <a:rPr lang="en-IN" sz="2400" b="1" dirty="0"/>
              <a:t>f(</a:t>
            </a:r>
            <a:r>
              <a:rPr lang="en-IN" sz="2400" b="1" dirty="0" err="1"/>
              <a:t>int</a:t>
            </a:r>
            <a:r>
              <a:rPr lang="en-IN" sz="2400" b="1" dirty="0"/>
              <a:t> n</a:t>
            </a:r>
            <a:r>
              <a:rPr lang="en-IN" sz="2400" b="1" dirty="0" smtClean="0"/>
              <a:t>)</a:t>
            </a:r>
            <a:r>
              <a:rPr lang="en-IN" sz="2400" dirty="0" smtClean="0"/>
              <a:t>{</a:t>
            </a:r>
            <a:endParaRPr lang="en-IN" sz="2400" dirty="0"/>
          </a:p>
          <a:p>
            <a:pPr>
              <a:buNone/>
            </a:pPr>
            <a:r>
              <a:rPr lang="en-IN" sz="2400" b="1" dirty="0" smtClean="0"/>
              <a:t>	if </a:t>
            </a:r>
            <a:r>
              <a:rPr lang="en-IN" sz="2400" b="1" dirty="0"/>
              <a:t>(n &gt; 0)</a:t>
            </a:r>
          </a:p>
          <a:p>
            <a:pPr>
              <a:buNone/>
            </a:pPr>
            <a:r>
              <a:rPr lang="en-IN" sz="2400" dirty="0" smtClean="0"/>
              <a:t>	{</a:t>
            </a:r>
            <a:endParaRPr lang="en-IN" sz="2400" dirty="0"/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cout</a:t>
            </a:r>
            <a:r>
              <a:rPr lang="en-IN" sz="2400" dirty="0" smtClean="0"/>
              <a:t> </a:t>
            </a:r>
            <a:r>
              <a:rPr lang="en-IN" sz="2400" dirty="0"/>
              <a:t>&lt;&lt; n % 10;</a:t>
            </a:r>
          </a:p>
          <a:p>
            <a:pPr>
              <a:buNone/>
            </a:pPr>
            <a:r>
              <a:rPr lang="en-IN" sz="2400" dirty="0" smtClean="0"/>
              <a:t>		f(n </a:t>
            </a:r>
            <a:r>
              <a:rPr lang="en-IN" sz="2400" dirty="0"/>
              <a:t>/ 10);</a:t>
            </a:r>
          </a:p>
          <a:p>
            <a:pPr>
              <a:buNone/>
            </a:pPr>
            <a:r>
              <a:rPr lang="en-IN" sz="2400" dirty="0" smtClean="0"/>
              <a:t>	}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}</a:t>
            </a:r>
          </a:p>
          <a:p>
            <a:pPr>
              <a:buNone/>
            </a:pPr>
            <a:r>
              <a:rPr lang="en-IN" sz="2400" b="1" dirty="0" err="1"/>
              <a:t>int</a:t>
            </a:r>
            <a:r>
              <a:rPr lang="en-IN" sz="2400" b="1" dirty="0"/>
              <a:t> main</a:t>
            </a:r>
            <a:r>
              <a:rPr lang="en-IN" sz="2400" b="1" dirty="0" smtClean="0"/>
              <a:t>()</a:t>
            </a:r>
            <a:r>
              <a:rPr lang="en-IN" sz="2400" dirty="0" smtClean="0"/>
              <a:t>{</a:t>
            </a:r>
            <a:endParaRPr lang="en-IN" sz="2400" dirty="0"/>
          </a:p>
          <a:p>
            <a:pPr>
              <a:buNone/>
            </a:pPr>
            <a:r>
              <a:rPr lang="en-IN" sz="2400" dirty="0" smtClean="0"/>
              <a:t>	f(1234567</a:t>
            </a:r>
            <a:r>
              <a:rPr lang="en-IN" sz="2400" dirty="0"/>
              <a:t>);</a:t>
            </a:r>
          </a:p>
          <a:p>
            <a:pPr>
              <a:buNone/>
            </a:pPr>
            <a:r>
              <a:rPr lang="en-IN" sz="2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Show the output of the following program: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4077072"/>
            <a:ext cx="2376264" cy="800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7654321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368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Slide Format - CSE</vt:lpstr>
      <vt:lpstr>RECURSION- MCQs</vt:lpstr>
      <vt:lpstr>The term recursion refers to programming technique involving:</vt:lpstr>
      <vt:lpstr>Which of the following is the main reason for using recursion?</vt:lpstr>
      <vt:lpstr>How many calls to itself is a recursive function allowed to make? </vt:lpstr>
      <vt:lpstr>A recursive definition of a function consists of how many parts?</vt:lpstr>
      <vt:lpstr>In a recursive definition of a function there is a base case where the value of the function is concretely defined for a given input.  In the other part of the definition:</vt:lpstr>
      <vt:lpstr>Due to the nature of a recursive definition, the implementation of a recursive method involves:</vt:lpstr>
      <vt:lpstr>Any function that can be calculated using simple recursion:</vt:lpstr>
      <vt:lpstr>Show the output of the following program:</vt:lpstr>
      <vt:lpstr>What is the o/p of mystery(2,3) with reference to following function?</vt:lpstr>
      <vt:lpstr>A recursive function would result in infinite recursion, if the following were left out: 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6</cp:revision>
  <dcterms:created xsi:type="dcterms:W3CDTF">2013-06-23T12:23:25Z</dcterms:created>
  <dcterms:modified xsi:type="dcterms:W3CDTF">2013-06-23T16:55:43Z</dcterms:modified>
</cp:coreProperties>
</file>