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DD97A-7451-4505-A559-A5F11CE650DE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F373F-3C7A-442B-A394-0F0C739C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43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CDBFCEF1-81EB-49A2-A9CC-A53CEEBF360F}" type="datetime1">
              <a:rPr lang="en-US" smtClean="0"/>
              <a:t>6/25/2013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CSE 101/102                            Dept of CSE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C141-7F6C-488C-ABCD-7A30C1FA636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6051-3BFE-4137-9272-07392ED83B5F}" type="datetime1">
              <a:rPr lang="en-US" smtClean="0"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                           Dept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C141-7F6C-488C-ABCD-7A30C1FA63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51D4-787D-4567-B1E0-A1AC45E2CE55}" type="datetime1">
              <a:rPr lang="en-US" smtClean="0"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                           Dept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C141-7F6C-488C-ABCD-7A30C1FA63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571E8ECC-2CD9-4D10-B38A-F9CAB9C77045}" type="datetime1">
              <a:rPr lang="en-US" smtClean="0"/>
              <a:t>6/25/2013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C141-7F6C-488C-ABCD-7A30C1FA636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CSE 101/102                            		</a:t>
            </a:r>
            <a:r>
              <a:rPr lang="en-US" dirty="0" err="1" smtClean="0"/>
              <a:t>Dept</a:t>
            </a:r>
            <a:r>
              <a:rPr lang="en-US" dirty="0" smtClean="0"/>
              <a:t> of CSE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08B1-6DC3-420D-88B4-63FA55888F7D}" type="datetime1">
              <a:rPr lang="en-US" smtClean="0"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                           Dept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C141-7F6C-488C-ABCD-7A30C1FA63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E8F7-1E2E-4E4C-BF3B-31A358B376A5}" type="datetime1">
              <a:rPr lang="en-US" smtClean="0"/>
              <a:t>6/25/2013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                           Dept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C141-7F6C-488C-ABCD-7A30C1FA63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D064-8AA3-4AC3-B219-31DE105C91F6}" type="datetime1">
              <a:rPr lang="en-US" smtClean="0"/>
              <a:t>6/25/2013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                           Dept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C141-7F6C-488C-ABCD-7A30C1FA636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7133-A819-4BA1-99FF-9AFA59CB3479}" type="datetime1">
              <a:rPr lang="en-US" smtClean="0"/>
              <a:t>6/25/2013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                           Dept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C141-7F6C-488C-ABCD-7A30C1FA63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265D-7FC3-44A7-9747-6C1E421AD649}" type="datetime1">
              <a:rPr lang="en-US" smtClean="0"/>
              <a:t>6/25/2013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                          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C141-7F6C-488C-ABCD-7A30C1FA636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12DB-A9AD-4E93-BB71-1C76E0AB06F8}" type="datetime1">
              <a:rPr lang="en-US" smtClean="0"/>
              <a:t>6/25/2013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                           Dept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C141-7F6C-488C-ABCD-7A30C1FA63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4727-EF67-40CB-BDDD-3880B0660E72}" type="datetime1">
              <a:rPr lang="en-US" smtClean="0"/>
              <a:t>6/25/2013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                           Dept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C141-7F6C-488C-ABCD-7A30C1FA63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38C9A0B-D6EF-4E8B-AF87-B000232D0250}" type="datetime1">
              <a:rPr lang="en-US" smtClean="0"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CSE 101/102                            Dept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9D0EC141-7F6C-488C-ABCD-7A30C1FA636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manacademy.com/2012/07/structure-in-c-mcqs-quiz-question-for.html#ixzz2WwcCfa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MCQ-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A</a:t>
            </a:r>
            <a:r>
              <a:rPr lang="en-US" dirty="0"/>
              <a:t>.   </a:t>
            </a:r>
            <a:r>
              <a:rPr lang="en-US" dirty="0" err="1"/>
              <a:t>struct</a:t>
            </a:r>
            <a:r>
              <a:rPr lang="en-US" dirty="0"/>
              <a:t> point ( double x, y )</a:t>
            </a:r>
          </a:p>
          <a:p>
            <a:pPr marL="0" indent="0">
              <a:buNone/>
            </a:pPr>
            <a:r>
              <a:rPr lang="en-US" dirty="0"/>
              <a:t>        B.   </a:t>
            </a:r>
            <a:r>
              <a:rPr lang="en-US" dirty="0" err="1"/>
              <a:t>struct</a:t>
            </a:r>
            <a:r>
              <a:rPr lang="en-US" dirty="0"/>
              <a:t> point { double x, double y };</a:t>
            </a:r>
          </a:p>
          <a:p>
            <a:pPr marL="0" indent="0">
              <a:buNone/>
            </a:pPr>
            <a:r>
              <a:rPr lang="en-US" dirty="0"/>
              <a:t>        C.   </a:t>
            </a:r>
            <a:r>
              <a:rPr lang="en-US" dirty="0" err="1"/>
              <a:t>struct</a:t>
            </a:r>
            <a:r>
              <a:rPr lang="en-US" dirty="0"/>
              <a:t> point { double x; double b }</a:t>
            </a:r>
          </a:p>
          <a:p>
            <a:pPr marL="0" indent="0">
              <a:buNone/>
            </a:pPr>
            <a:r>
              <a:rPr lang="en-US" dirty="0"/>
              <a:t>        D.   </a:t>
            </a:r>
            <a:r>
              <a:rPr lang="en-US" dirty="0" err="1"/>
              <a:t>struct</a:t>
            </a:r>
            <a:r>
              <a:rPr lang="en-US" dirty="0"/>
              <a:t> point { double x; double y; };</a:t>
            </a:r>
          </a:p>
          <a:p>
            <a:pPr marL="0" indent="0">
              <a:buNone/>
            </a:pPr>
            <a:r>
              <a:rPr lang="en-US" dirty="0"/>
              <a:t>        E.   </a:t>
            </a:r>
            <a:r>
              <a:rPr lang="en-US" dirty="0" err="1"/>
              <a:t>struct</a:t>
            </a:r>
            <a:r>
              <a:rPr lang="en-US" dirty="0"/>
              <a:t> point { double x; double y; }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80010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/>
              <a:t> 1. Which of the following is a valid structure definition?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6A66-3C2D-49AD-BFE6-918476C1C10C}" type="datetime1">
              <a:rPr lang="en-US" smtClean="0"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                           Dept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2D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2D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990600"/>
            <a:ext cx="7467600" cy="5059363"/>
          </a:xfrm>
        </p:spPr>
        <p:txBody>
          <a:bodyPr/>
          <a:lstStyle/>
          <a:p>
            <a:pPr marL="0" indent="0" fontAlgn="base">
              <a:spcBef>
                <a:spcPts val="0"/>
              </a:spcBef>
              <a:buNone/>
            </a:pPr>
            <a:r>
              <a:rPr lang="en-US" sz="2000" dirty="0" smtClean="0"/>
              <a:t>void </a:t>
            </a:r>
            <a:r>
              <a:rPr lang="en-US" sz="2000" dirty="0"/>
              <a:t>main</a:t>
            </a:r>
            <a:r>
              <a:rPr lang="en-US" sz="2000" dirty="0" smtClean="0"/>
              <a:t>() {</a:t>
            </a:r>
            <a:endParaRPr lang="en-US" sz="2000" dirty="0"/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2000" dirty="0" err="1"/>
              <a:t>struct</a:t>
            </a:r>
            <a:r>
              <a:rPr lang="en-US" sz="2000" dirty="0"/>
              <a:t> student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2000" dirty="0"/>
              <a:t>{</a:t>
            </a:r>
          </a:p>
          <a:p>
            <a:pPr marL="800100" lvl="2" indent="0" fontAlgn="base">
              <a:spcBef>
                <a:spcPts val="0"/>
              </a:spcBef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no;</a:t>
            </a:r>
          </a:p>
          <a:p>
            <a:pPr marL="800100" lvl="2" indent="0" fontAlgn="base">
              <a:spcBef>
                <a:spcPts val="0"/>
              </a:spcBef>
              <a:buNone/>
            </a:pPr>
            <a:r>
              <a:rPr lang="en-US" sz="2000" dirty="0" smtClean="0"/>
              <a:t>char name[20];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2000" dirty="0" smtClean="0"/>
              <a:t>}s;</a:t>
            </a:r>
            <a:endParaRPr lang="en-US" sz="2000" dirty="0"/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2000" dirty="0" smtClean="0"/>
              <a:t>no </a:t>
            </a:r>
            <a:r>
              <a:rPr lang="en-US" sz="2000" dirty="0"/>
              <a:t>= 8;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2000" dirty="0" smtClean="0"/>
              <a:t>cout&lt;&lt;no;</a:t>
            </a:r>
            <a:endParaRPr lang="en-US" sz="20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No output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Syntax Error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Garbage Value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8ECC-2CD9-4D10-B38A-F9CAB9C77045}" type="datetime1">
              <a:rPr lang="en-US" smtClean="0"/>
              <a:t>6/25/2013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                           		Dept of CSE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en-US" dirty="0" smtClean="0"/>
              <a:t>.What </a:t>
            </a:r>
            <a:r>
              <a:rPr lang="en-US" dirty="0"/>
              <a:t>is the output of </a:t>
            </a:r>
            <a:r>
              <a:rPr lang="en-US" dirty="0" smtClean="0"/>
              <a:t>this </a:t>
            </a:r>
            <a:r>
              <a:rPr lang="en-US" dirty="0"/>
              <a:t>C code?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3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2D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2D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/>
              <a:t>test</a:t>
            </a:r>
          </a:p>
          <a:p>
            <a:pPr marL="0" indent="0" fontAlgn="base">
              <a:buNone/>
            </a:pPr>
            <a:r>
              <a:rPr lang="en-US" sz="2400" dirty="0"/>
              <a:t>{</a:t>
            </a:r>
          </a:p>
          <a:p>
            <a:pPr marL="400050" lvl="1" indent="0" fontAlgn="base">
              <a:buNone/>
            </a:pPr>
            <a:r>
              <a:rPr lang="en-US" sz="2400" dirty="0" err="1"/>
              <a:t>int</a:t>
            </a:r>
            <a:r>
              <a:rPr lang="en-US" sz="2400" dirty="0"/>
              <a:t> k;</a:t>
            </a:r>
          </a:p>
          <a:p>
            <a:pPr marL="400050" lvl="1" indent="0" fontAlgn="base">
              <a:buNone/>
            </a:pPr>
            <a:r>
              <a:rPr lang="en-US" sz="2400" dirty="0"/>
              <a:t>char c;</a:t>
            </a:r>
          </a:p>
          <a:p>
            <a:pPr marL="0" indent="0" fontAlgn="base">
              <a:buNone/>
            </a:pPr>
            <a:r>
              <a:rPr lang="en-US" sz="2400" dirty="0"/>
              <a:t>};</a:t>
            </a:r>
          </a:p>
          <a:p>
            <a:pPr marL="514350" indent="-514350">
              <a:buAutoNum type="alphaUcPeriod"/>
            </a:pPr>
            <a:r>
              <a:rPr lang="en-US" dirty="0" smtClean="0"/>
              <a:t>Multiple </a:t>
            </a:r>
            <a:r>
              <a:rPr lang="en-US" dirty="0"/>
              <a:t>of integer </a:t>
            </a:r>
            <a:r>
              <a:rPr lang="en-US" dirty="0" smtClean="0"/>
              <a:t>size</a:t>
            </a:r>
          </a:p>
          <a:p>
            <a:pPr marL="514350" indent="-514350">
              <a:buAutoNum type="alphaUcPeriod"/>
            </a:pPr>
            <a:r>
              <a:rPr lang="en-US" dirty="0" smtClean="0"/>
              <a:t>integer size + character size</a:t>
            </a:r>
          </a:p>
          <a:p>
            <a:pPr marL="514350" indent="-514350">
              <a:buAutoNum type="alphaUcPeriod"/>
            </a:pPr>
            <a:r>
              <a:rPr lang="en-US" dirty="0" smtClean="0"/>
              <a:t>Depends </a:t>
            </a:r>
            <a:r>
              <a:rPr lang="en-US" dirty="0"/>
              <a:t>on the </a:t>
            </a:r>
            <a:r>
              <a:rPr lang="en-US" dirty="0" smtClean="0"/>
              <a:t>platform</a:t>
            </a:r>
          </a:p>
          <a:p>
            <a:pPr marL="514350" indent="-514350">
              <a:buAutoNum type="alphaUcPeriod"/>
            </a:pPr>
            <a:r>
              <a:rPr lang="en-US" dirty="0" smtClean="0"/>
              <a:t>Multiple </a:t>
            </a:r>
            <a:r>
              <a:rPr lang="en-US" dirty="0"/>
              <a:t>of word size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8ECC-2CD9-4D10-B38A-F9CAB9C77045}" type="datetime1">
              <a:rPr lang="en-US" smtClean="0"/>
              <a:t>6/25/2013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                           		Dept of CSE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Number of bytes in memory taken by the below structure is</a:t>
            </a:r>
          </a:p>
        </p:txBody>
      </p:sp>
    </p:spTree>
    <p:extLst>
      <p:ext uri="{BB962C8B-B14F-4D97-AF65-F5344CB8AC3E}">
        <p14:creationId xmlns:p14="http://schemas.microsoft.com/office/powerpoint/2010/main" val="304384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2D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2D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 smtClean="0"/>
              <a:t>b-</a:t>
            </a:r>
            <a:r>
              <a:rPr lang="en-US" dirty="0"/>
              <a:t>&gt;</a:t>
            </a:r>
            <a:r>
              <a:rPr lang="en-US" dirty="0" err="1"/>
              <a:t>var</a:t>
            </a:r>
            <a:r>
              <a:rPr lang="en-US" dirty="0" smtClean="0"/>
              <a:t>;</a:t>
            </a:r>
          </a:p>
          <a:p>
            <a:pPr marL="514350" indent="-514350">
              <a:buAutoNum type="alphaUcPeriod"/>
            </a:pPr>
            <a:r>
              <a:rPr lang="en-US" dirty="0" err="1" smtClean="0"/>
              <a:t>b.var</a:t>
            </a:r>
            <a:r>
              <a:rPr lang="en-US" dirty="0" smtClean="0"/>
              <a:t>;</a:t>
            </a:r>
          </a:p>
          <a:p>
            <a:pPr marL="514350" indent="-514350">
              <a:buAutoNum type="alphaUcPeriod"/>
            </a:pPr>
            <a:r>
              <a:rPr lang="en-US" dirty="0" smtClean="0"/>
              <a:t>b-</a:t>
            </a:r>
            <a:r>
              <a:rPr lang="en-US" dirty="0" err="1" smtClean="0"/>
              <a:t>var</a:t>
            </a:r>
            <a:r>
              <a:rPr lang="en-US" dirty="0" smtClean="0"/>
              <a:t>;</a:t>
            </a:r>
          </a:p>
          <a:p>
            <a:pPr marL="514350" indent="-514350">
              <a:buAutoNum type="alphaUcPeriod"/>
            </a:pPr>
            <a:r>
              <a:rPr lang="en-US" dirty="0" smtClean="0"/>
              <a:t>b&gt;</a:t>
            </a:r>
            <a:r>
              <a:rPr lang="en-US" dirty="0" err="1" smtClean="0"/>
              <a:t>var</a:t>
            </a:r>
            <a:r>
              <a:rPr lang="en-US" dirty="0"/>
              <a:t>;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8ECC-2CD9-4D10-B38A-F9CAB9C77045}" type="datetime1">
              <a:rPr lang="en-US" smtClean="0"/>
              <a:t>6/25/2013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                           		Dept of CSE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772401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Which </a:t>
            </a:r>
            <a:r>
              <a:rPr lang="en-US" dirty="0"/>
              <a:t>of the following accesses a </a:t>
            </a:r>
            <a:r>
              <a:rPr lang="en-US" dirty="0" smtClean="0"/>
              <a:t>member (</a:t>
            </a:r>
            <a:r>
              <a:rPr lang="en-US" dirty="0" err="1" smtClean="0"/>
              <a:t>var</a:t>
            </a:r>
            <a:r>
              <a:rPr lang="en-US" dirty="0" smtClean="0"/>
              <a:t>) in </a:t>
            </a:r>
            <a:r>
              <a:rPr lang="en-US" dirty="0"/>
              <a:t>structure b</a:t>
            </a:r>
            <a:r>
              <a:rPr lang="en-US" dirty="0" smtClean="0"/>
              <a:t>? </a:t>
            </a:r>
            <a:r>
              <a:rPr lang="en-US" dirty="0" err="1" smtClean="0">
                <a:solidFill>
                  <a:schemeClr val="tx1"/>
                </a:solidFill>
                <a:hlinkClick r:id="rId2"/>
              </a:rPr>
              <a:t>faMD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9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2D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2D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 err="1"/>
              <a:t>ShoeType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/>
              <a:t>char style;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/>
              <a:t>double price;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}shoe1,shoe2;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void main(){</a:t>
            </a:r>
            <a:endParaRPr lang="en-US" sz="18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/>
              <a:t> </a:t>
            </a:r>
            <a:r>
              <a:rPr lang="en-US" sz="1800" dirty="0"/>
              <a:t>shoe1.style='A';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/>
              <a:t> shoe1.price=9.99;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/>
              <a:t> cout&lt;&lt;shoe1.style&lt;&lt;" $ "&lt;&lt;shoe1.price&lt;&lt;</a:t>
            </a:r>
            <a:r>
              <a:rPr lang="en-US" sz="1800" dirty="0" err="1"/>
              <a:t>endl</a:t>
            </a:r>
            <a:r>
              <a:rPr lang="en-US" sz="1800" dirty="0"/>
              <a:t>;    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/>
              <a:t> shoe2= shoe1;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/>
              <a:t> shoe2.price= shoe2.price/9;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/>
              <a:t> </a:t>
            </a:r>
            <a:r>
              <a:rPr lang="en-US" sz="1800" dirty="0" smtClean="0"/>
              <a:t>cout</a:t>
            </a:r>
            <a:r>
              <a:rPr lang="en-US" sz="1800" dirty="0"/>
              <a:t>&lt;&lt;shoe2.style&lt;&lt;" $ "&lt;&lt;shoe2.price&lt;&lt;</a:t>
            </a:r>
            <a:r>
              <a:rPr lang="en-US" sz="1800" dirty="0" err="1"/>
              <a:t>endl</a:t>
            </a:r>
            <a:r>
              <a:rPr lang="en-US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33333"/>
                </a:solidFill>
              </a:rPr>
              <a:t>A $ 9.99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33333"/>
                </a:solidFill>
              </a:rPr>
              <a:t>A $ 1.11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8ECC-2CD9-4D10-B38A-F9CAB9C77045}" type="datetime1">
              <a:rPr lang="en-US" smtClean="0"/>
              <a:t>6/25/2013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                           		Dept of CSE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What </a:t>
            </a:r>
            <a:r>
              <a:rPr lang="en-US" dirty="0"/>
              <a:t>will be the output of this code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71625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690345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28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 Format - CSE">
  <a:themeElements>
    <a:clrScheme name="Custom 7">
      <a:dk1>
        <a:srgbClr val="00206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Format - CSE</Template>
  <TotalTime>45</TotalTime>
  <Words>228</Words>
  <Application>Microsoft Office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Slide Format - CSE</vt:lpstr>
      <vt:lpstr>MCQ- Structures</vt:lpstr>
      <vt:lpstr> 1. Which of the following is a valid structure definition? </vt:lpstr>
      <vt:lpstr>2.What is the output of this C code? </vt:lpstr>
      <vt:lpstr>3. Number of bytes in memory taken by the below structure is</vt:lpstr>
      <vt:lpstr>4. Which of the following accesses a member (var) in structure b? faMD</vt:lpstr>
      <vt:lpstr>5. What will be the output of this code?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MCQ- Strcutcures</dc:title>
  <dc:creator>RAJ</dc:creator>
  <cp:lastModifiedBy>Admin</cp:lastModifiedBy>
  <cp:revision>8</cp:revision>
  <dcterms:created xsi:type="dcterms:W3CDTF">2013-06-22T11:08:08Z</dcterms:created>
  <dcterms:modified xsi:type="dcterms:W3CDTF">2013-06-25T16:09:15Z</dcterms:modified>
</cp:coreProperties>
</file>