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4F13-7A76-48B4-89D1-B8D82BDBF3C9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CD41-CCFA-42CE-B9AD-1BE79547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1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47853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0"/>
            <a:ext cx="7924801" cy="11247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121239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7FEAA-F5A4-40F5-8B12-522772D45496}" type="datetimeFigureOut">
              <a:rPr lang="en-IN" smtClean="0"/>
              <a:t>05-07-2013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>
                <a:solidFill>
                  <a:schemeClr val="tx2"/>
                </a:solidFill>
              </a:rPr>
              <a:t>Operators - </a:t>
            </a:r>
            <a:r>
              <a:rPr lang="en-IN" b="1" dirty="0" smtClean="0">
                <a:solidFill>
                  <a:schemeClr val="tx2"/>
                </a:solidFill>
              </a:rPr>
              <a:t>MCQs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3068960"/>
            <a:ext cx="2448272" cy="72008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IN" sz="35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IN" sz="3500" dirty="0"/>
              <a:t> </a:t>
            </a:r>
            <a:r>
              <a:rPr lang="en-IN" sz="3500" dirty="0" smtClean="0"/>
              <a:t>  </a:t>
            </a:r>
            <a:r>
              <a:rPr lang="en-IN" sz="3500" dirty="0" err="1" smtClean="0"/>
              <a:t>Ans</a:t>
            </a:r>
            <a:r>
              <a:rPr lang="en-IN" sz="3500" dirty="0" smtClean="0"/>
              <a:t>: x == y</a:t>
            </a:r>
            <a:endParaRPr lang="en-IN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expression !(x!=y)can be replaced by the </a:t>
            </a:r>
            <a:r>
              <a:rPr lang="en-US" dirty="0" smtClean="0"/>
              <a:t>expression ___________ 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283" y="3356992"/>
            <a:ext cx="4513909" cy="72008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Ans. Logical AND (&amp;&amp;)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________ operator </a:t>
            </a:r>
            <a:r>
              <a:rPr lang="en-US" dirty="0"/>
              <a:t>is true only when both the operands are true.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1772816"/>
            <a:ext cx="3384376" cy="3744416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/>
              <a:t>void main( )</a:t>
            </a:r>
            <a:br>
              <a:rPr lang="en-US" dirty="0"/>
            </a:br>
            <a:r>
              <a:rPr lang="en-US" dirty="0"/>
              <a:t>      {</a:t>
            </a:r>
            <a:br>
              <a:rPr lang="en-US" dirty="0"/>
            </a:br>
            <a:r>
              <a:rPr lang="en-US" dirty="0"/>
              <a:t>             </a:t>
            </a:r>
            <a:r>
              <a:rPr lang="en-US" dirty="0" err="1"/>
              <a:t>int</a:t>
            </a:r>
            <a:r>
              <a:rPr lang="en-US" dirty="0"/>
              <a:t> x=3,y,z;</a:t>
            </a:r>
            <a:br>
              <a:rPr lang="en-US" dirty="0"/>
            </a:br>
            <a:r>
              <a:rPr lang="en-US" dirty="0"/>
              <a:t>             y=x=10;</a:t>
            </a:r>
            <a:br>
              <a:rPr lang="en-US" dirty="0"/>
            </a:br>
            <a:r>
              <a:rPr lang="en-US" dirty="0"/>
              <a:t>             z=x&lt;10; </a:t>
            </a:r>
          </a:p>
          <a:p>
            <a:pPr marL="40005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&lt;&lt;x&lt;&lt;y&lt;&lt;z;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output of the following code snippet?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004048" y="1925216"/>
            <a:ext cx="3672408" cy="1575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r>
              <a:rPr lang="en-US" dirty="0" smtClean="0"/>
              <a:t>Output:</a:t>
            </a:r>
          </a:p>
          <a:p>
            <a:pPr marL="400050" lvl="1" indent="0">
              <a:buFont typeface="Arial" pitchFamily="34" charset="0"/>
              <a:buNone/>
            </a:pPr>
            <a:endParaRPr lang="en-US" dirty="0"/>
          </a:p>
          <a:p>
            <a:pPr marL="400050" lvl="1" indent="0">
              <a:buFont typeface="Arial" pitchFamily="34" charset="0"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10     10	0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8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0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1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 smtClean="0"/>
              <a:t>18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IN" sz="3200" dirty="0" smtClean="0"/>
              <a:t>30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If </a:t>
            </a:r>
            <a:r>
              <a:rPr lang="en-US" i="1" dirty="0"/>
              <a:t>age</a:t>
            </a:r>
            <a:r>
              <a:rPr lang="en-US" dirty="0"/>
              <a:t> is initialized to 18, the statement age == 40 has a value of ____.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True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False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Either True or False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None of the above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16632"/>
            <a:ext cx="7924801" cy="1008112"/>
          </a:xfrm>
        </p:spPr>
        <p:txBody>
          <a:bodyPr>
            <a:normAutofit/>
          </a:bodyPr>
          <a:lstStyle/>
          <a:p>
            <a:r>
              <a:rPr lang="en-US" dirty="0"/>
              <a:t>C++ treats any nonzero value as ____.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:=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=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!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==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is the correct operator to compare two variables?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1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66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0.1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-1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All of the above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Which of the following is true?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5517232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&amp;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&amp;&amp;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|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|&amp;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124744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Which of the following is the operator for L</a:t>
            </a:r>
            <a:r>
              <a:rPr lang="en-US" sz="2400" dirty="0" smtClean="0"/>
              <a:t>ogical And</a:t>
            </a:r>
            <a:r>
              <a:rPr lang="en-US" sz="2400" dirty="0"/>
              <a:t>?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 err="1" smtClean="0"/>
              <a:t>c++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c</a:t>
            </a:r>
            <a:r>
              <a:rPr lang="en-US" sz="3200" dirty="0" smtClean="0"/>
              <a:t> = c + 1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c</a:t>
            </a:r>
            <a:r>
              <a:rPr lang="en-US" sz="3200" dirty="0" smtClean="0"/>
              <a:t> + 1 =&gt; c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c</a:t>
            </a:r>
            <a:r>
              <a:rPr lang="en-US" sz="3200" dirty="0" smtClean="0"/>
              <a:t> + = 1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To increase the value of c by one which of the following statement is wrong?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lphaUcPeriod"/>
            </a:pP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either </a:t>
            </a:r>
            <a:r>
              <a:rPr lang="en-US" dirty="0"/>
              <a:t>True or False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is </a:t>
            </a:r>
            <a:r>
              <a:rPr lang="en-US" dirty="0"/>
              <a:t>less than or is more than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is </a:t>
            </a:r>
            <a:r>
              <a:rPr lang="en-US" dirty="0"/>
              <a:t>equal or less or more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All </a:t>
            </a:r>
            <a:r>
              <a:rPr lang="en-US" dirty="0"/>
              <a:t>of these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The result of a Relational operation is always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endParaRPr lang="en-US" sz="2400" dirty="0" smtClean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==</a:t>
            </a:r>
            <a:endParaRPr lang="en-US" sz="2400" dirty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=&gt;</a:t>
            </a:r>
            <a:endParaRPr lang="en-US" sz="2400" dirty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&gt;=</a:t>
            </a:r>
            <a:endParaRPr lang="en-US" sz="2400" dirty="0"/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/>
              <a:t>&gt;=</a:t>
            </a:r>
            <a:endParaRPr lang="en-US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following is not a valid relational operator?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221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Slide Format - CSE</vt:lpstr>
      <vt:lpstr>Operators - MCQs</vt:lpstr>
      <vt:lpstr>If age is initialized to 18, the statement age == 40 has a value of ____.</vt:lpstr>
      <vt:lpstr>C++ treats any nonzero value as ____.</vt:lpstr>
      <vt:lpstr>Which of the following is the correct operator to compare two variables?</vt:lpstr>
      <vt:lpstr>Which of the following is true? </vt:lpstr>
      <vt:lpstr>Which of the following is the operator for Logical And? </vt:lpstr>
      <vt:lpstr>To increase the value of c by one which of the following statement is wrong?</vt:lpstr>
      <vt:lpstr>The result of a Relational operation is always</vt:lpstr>
      <vt:lpstr>Which of the following is not a valid relational operator?</vt:lpstr>
      <vt:lpstr>The expression !(x!=y)can be replaced by the expression ___________ .</vt:lpstr>
      <vt:lpstr>The ________ operator is true only when both the operands are true.</vt:lpstr>
      <vt:lpstr>What is the output of the following code snippet?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Faculty</cp:lastModifiedBy>
  <cp:revision>12</cp:revision>
  <dcterms:created xsi:type="dcterms:W3CDTF">2013-06-23T12:23:25Z</dcterms:created>
  <dcterms:modified xsi:type="dcterms:W3CDTF">2013-07-05T16:26:52Z</dcterms:modified>
</cp:coreProperties>
</file>