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6146" autoAdjust="0"/>
  </p:normalViewPr>
  <p:slideViewPr>
    <p:cSldViewPr>
      <p:cViewPr>
        <p:scale>
          <a:sx n="60" d="100"/>
          <a:sy n="60" d="100"/>
        </p:scale>
        <p:origin x="-143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68198AFB-7D7F-4887-94D2-D4CFCB8BC956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E538-B91B-416A-8FD3-6EDE15E41FC9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596-60AB-40C7-BA9E-480D040E8126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951965"/>
            <a:ext cx="7924800" cy="3296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2895600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19199" y="21021"/>
            <a:ext cx="7315201" cy="28745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3CA-E67F-466A-83EF-D286A64500F4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D424-FF2D-4258-A120-CCBE59409531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-21021" y="1676400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C353-27F3-45A8-A39C-5D279DFDDFA9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F01D-2904-4200-B2A9-59FCEFDA9DDC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22FB-D894-4A1D-B9F4-181577ADE18D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B10A-7BB5-4472-B9F2-AE542430DBAC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204E-0488-4B62-9746-9B6B1A00D7A5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716E85-1ED3-4CE7-8B8C-DF514424768E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4710" y="0"/>
            <a:ext cx="5810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.in/url?sa=i&amp;source=images&amp;cd=&amp;cad=rja&amp;docid=v5Wupfk_3iU3KM&amp;tbnid=YgC23rUsqd7JLM:&amp;ved=0CAgQjRwwAA&amp;url=http://en.hdyo.org/tee/questions&amp;ei=jZrfUY6IB6OM7QbyzoC4AQ&amp;psig=AFQjCNG7xQwq2-1ndTNe0wb2fv3fwLyrZQ&amp;ust=137369498919578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500026"/>
            <a:ext cx="79248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Clr>
                <a:srgbClr val="993300"/>
              </a:buClr>
            </a:pPr>
            <a:r>
              <a:rPr lang="en-US" sz="4400" b="1" smtClean="0">
                <a:solidFill>
                  <a:srgbClr val="000099"/>
                </a:solidFill>
              </a:rPr>
              <a:t> </a:t>
            </a:r>
            <a:endParaRPr lang="en-US" sz="4400" b="1" dirty="0" smtClean="0">
              <a:solidFill>
                <a:srgbClr val="000099"/>
              </a:solidFill>
            </a:endParaRPr>
          </a:p>
          <a:p>
            <a:pPr algn="ctr"/>
            <a:r>
              <a:rPr lang="en-US" sz="4400" b="1" dirty="0" smtClean="0">
                <a:solidFill>
                  <a:srgbClr val="000099"/>
                </a:solidFill>
              </a:rPr>
              <a:t>Quiz questions</a:t>
            </a:r>
            <a:endParaRPr lang="en-US" sz="4400" b="1" dirty="0">
              <a:solidFill>
                <a:srgbClr val="000099"/>
              </a:solidFill>
            </a:endParaRPr>
          </a:p>
          <a:p>
            <a:pPr algn="ctr">
              <a:lnSpc>
                <a:spcPct val="90000"/>
              </a:lnSpc>
              <a:buClr>
                <a:srgbClr val="993300"/>
              </a:buClr>
            </a:pPr>
            <a:endParaRPr lang="en-US" sz="4400" b="1" dirty="0" smtClean="0">
              <a:solidFill>
                <a:srgbClr val="000099"/>
              </a:solidFill>
            </a:endParaRPr>
          </a:p>
        </p:txBody>
      </p:sp>
      <p:pic>
        <p:nvPicPr>
          <p:cNvPr id="1026" name="Picture 2" descr="http://en.hdyo.org/assets/ask-question-1-ca45a12e5206bae44014e11cd3ced9f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7100" y="609600"/>
            <a:ext cx="3429000" cy="259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5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or unsigned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real constant in fractional form consists of </a:t>
            </a:r>
            <a:r>
              <a:rPr lang="en-US" dirty="0" smtClean="0"/>
              <a:t>__________digits </a:t>
            </a:r>
            <a:r>
              <a:rPr lang="en-US" dirty="0"/>
              <a:t>including a decimal point between digits.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72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string literal. 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sequence of character enclosed within double quotes is called </a:t>
            </a:r>
            <a:r>
              <a:rPr lang="en-US" dirty="0" smtClean="0">
                <a:solidFill>
                  <a:schemeClr val="tx2"/>
                </a:solidFill>
              </a:rPr>
              <a:t>a___________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98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constants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_______ </a:t>
            </a:r>
            <a:r>
              <a:rPr lang="en-US" dirty="0">
                <a:solidFill>
                  <a:schemeClr val="tx2"/>
                </a:solidFill>
              </a:rPr>
              <a:t>helps us to associate an identifier with a constant value in your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48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variable needs </a:t>
            </a:r>
            <a:r>
              <a:rPr lang="en-US" dirty="0" smtClean="0"/>
              <a:t>___________that </a:t>
            </a:r>
            <a:r>
              <a:rPr lang="en-US" dirty="0"/>
              <a:t>distinguishes it from the others.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441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______is </a:t>
            </a:r>
            <a:r>
              <a:rPr lang="en-US" dirty="0"/>
              <a:t>the practice by Software Engineers to use spaces or tabs consistently in every line of code to group </a:t>
            </a:r>
            <a:r>
              <a:rPr lang="en-US" dirty="0" smtClean="0"/>
              <a:t>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916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dirty="0"/>
              <a:t>Lines beginning with a  sign (</a:t>
            </a:r>
            <a:r>
              <a:rPr lang="en-US" sz="2400" dirty="0">
                <a:solidFill>
                  <a:srgbClr val="C00000"/>
                </a:solidFill>
              </a:rPr>
              <a:t>#</a:t>
            </a:r>
            <a:r>
              <a:rPr lang="en-US" sz="2400" dirty="0"/>
              <a:t>) are </a:t>
            </a:r>
            <a:r>
              <a:rPr lang="en-US" sz="2400" dirty="0" smtClean="0"/>
              <a:t>______for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preprocessor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32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main function.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600" dirty="0" smtClean="0">
                <a:solidFill>
                  <a:schemeClr val="tx2"/>
                </a:solidFill>
              </a:rPr>
              <a:t>It is essential that all C++ programs have a______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2"/>
                </a:solidFill>
              </a:rPr>
              <a:t>insertion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i="1" dirty="0">
                <a:solidFill>
                  <a:schemeClr val="tx2"/>
                </a:solidFill>
              </a:rPr>
              <a:t>put to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&lt;&lt;</a:t>
            </a:r>
            <a:r>
              <a:rPr lang="en-US" dirty="0">
                <a:solidFill>
                  <a:schemeClr val="tx2"/>
                </a:solidFill>
              </a:rPr>
              <a:t> known as </a:t>
            </a:r>
            <a:r>
              <a:rPr lang="en-US" dirty="0" smtClean="0">
                <a:solidFill>
                  <a:schemeClr val="tx2"/>
                </a:solidFill>
              </a:rPr>
              <a:t>________operator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237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/>
                </a:solidFill>
                <a:latin typeface="Arial Rounded MT Bold" pitchFamily="34" charset="0"/>
              </a:rPr>
              <a:t>extraction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i="1" dirty="0">
                <a:solidFill>
                  <a:schemeClr val="tx2"/>
                </a:solidFill>
              </a:rPr>
              <a:t>get from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Rounded MT Bold" pitchFamily="34" charset="0"/>
              </a:rPr>
              <a:t>&gt;&gt;</a:t>
            </a:r>
            <a:r>
              <a:rPr lang="en-US" dirty="0">
                <a:solidFill>
                  <a:schemeClr val="tx2"/>
                </a:solidFill>
              </a:rPr>
              <a:t> known </a:t>
            </a:r>
            <a:r>
              <a:rPr lang="en-US" dirty="0" smtClean="0">
                <a:solidFill>
                  <a:schemeClr val="tx2"/>
                </a:solidFill>
              </a:rPr>
              <a:t>as_____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8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_________ creates object code and stores on to the disk.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382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Dennis Ritchie  and Brain Kernighan(1978)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>
                <a:solidFill>
                  <a:schemeClr val="tx2"/>
                </a:solidFill>
              </a:rPr>
              <a:t>C  is a high level language.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Evolved by _________________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34491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is created in the _______ and stored on disk.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24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Bjarne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Stroustrup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a s</a:t>
            </a:r>
            <a:r>
              <a:rPr lang="en-US" dirty="0" smtClean="0">
                <a:solidFill>
                  <a:schemeClr val="tx2"/>
                </a:solidFill>
              </a:rPr>
              <a:t>uperset </a:t>
            </a:r>
            <a:r>
              <a:rPr lang="en-US" dirty="0">
                <a:solidFill>
                  <a:schemeClr val="tx2"/>
                </a:solidFill>
              </a:rPr>
              <a:t>of C developed by </a:t>
            </a:r>
            <a:r>
              <a:rPr lang="en-US" dirty="0" smtClean="0">
                <a:solidFill>
                  <a:schemeClr val="tx2"/>
                </a:solidFill>
              </a:rPr>
              <a:t>____________.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88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charset="0"/>
                <a:sym typeface="Wingdings" pitchFamily="2" charset="2"/>
              </a:rPr>
              <a:t>letters, digits, special characters, white spaces. </a:t>
            </a:r>
            <a:br>
              <a:rPr lang="en-US" dirty="0">
                <a:cs typeface="Arial" charset="0"/>
                <a:sym typeface="Wingdings" pitchFamily="2" charset="2"/>
              </a:rPr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  <a:sym typeface="Wingdings" pitchFamily="2" charset="2"/>
              </a:rPr>
              <a:t>C++ character set consists </a:t>
            </a:r>
            <a:r>
              <a:rPr lang="en-US" dirty="0" smtClean="0">
                <a:cs typeface="Arial" charset="0"/>
                <a:sym typeface="Wingdings" pitchFamily="2" charset="2"/>
              </a:rPr>
              <a:t>of____________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46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of characters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token is a </a:t>
            </a:r>
            <a:r>
              <a:rPr lang="en-US" dirty="0" smtClean="0"/>
              <a:t>_____________that </a:t>
            </a:r>
            <a:r>
              <a:rPr lang="en-US" dirty="0"/>
              <a:t>logically belong together.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14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to be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are </a:t>
            </a:r>
            <a:r>
              <a:rPr lang="en-US" dirty="0" smtClean="0"/>
              <a:t>_______used </a:t>
            </a:r>
            <a:r>
              <a:rPr lang="en-US" dirty="0"/>
              <a:t>as variable and constant names.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7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variable, constant, function, etc. 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 smtClean="0">
                <a:solidFill>
                  <a:srgbClr val="000099"/>
                </a:solidFill>
              </a:rPr>
              <a:t>An identifier is a name for a __________</a:t>
            </a:r>
            <a:endParaRPr lang="en-US" sz="4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2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/>
              <a:t>An identifier should not be a reserved word of C</a:t>
            </a:r>
            <a:r>
              <a:rPr lang="en-US" dirty="0" smtClean="0"/>
              <a:t>++.                (</a:t>
            </a:r>
            <a:r>
              <a:rPr lang="en-US" dirty="0" err="1" smtClean="0"/>
              <a:t>Ture</a:t>
            </a:r>
            <a:r>
              <a:rPr lang="en-US" dirty="0" smtClean="0"/>
              <a:t> or 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9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</a:t>
            </a:r>
            <a:r>
              <a:rPr lang="en-US" dirty="0" smtClean="0"/>
              <a:t>___________have </a:t>
            </a:r>
            <a:r>
              <a:rPr lang="en-US" dirty="0"/>
              <a:t>special characters in them.</a:t>
            </a:r>
          </a:p>
        </p:txBody>
      </p:sp>
    </p:spTree>
    <p:extLst>
      <p:ext uri="{BB962C8B-B14F-4D97-AF65-F5344CB8AC3E}">
        <p14:creationId xmlns:p14="http://schemas.microsoft.com/office/powerpoint/2010/main" xmlns="" val="12125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8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1799</TotalTime>
  <Words>345</Words>
  <Application>Microsoft Office PowerPoint</Application>
  <PresentationFormat>On-screen Show (4:3)</PresentationFormat>
  <Paragraphs>59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 Format - CSE</vt:lpstr>
      <vt:lpstr>Slide 1</vt:lpstr>
      <vt:lpstr>C  is a high level language. Evolved by _________________</vt:lpstr>
      <vt:lpstr>C++ is a superset of C developed by ____________.</vt:lpstr>
      <vt:lpstr>C++ character set consists of____________</vt:lpstr>
      <vt:lpstr>A token is a _____________that logically belong together.  </vt:lpstr>
      <vt:lpstr>Keywords are _______used as variable and constant names.  </vt:lpstr>
      <vt:lpstr>An identifier is a name for a __________</vt:lpstr>
      <vt:lpstr>An identifier should not be a reserved word of C++.                (Ture or False)</vt:lpstr>
      <vt:lpstr>Identifiers ___________have special characters in them.</vt:lpstr>
      <vt:lpstr>A real constant in fractional form consists of __________digits including a decimal point between digits. </vt:lpstr>
      <vt:lpstr>A sequence of character enclosed within double quotes is called a___________</vt:lpstr>
      <vt:lpstr>_______ helps us to associate an identifier with a constant value in your program</vt:lpstr>
      <vt:lpstr>Each variable needs ___________that distinguishes it from the others. </vt:lpstr>
      <vt:lpstr>______is the practice by Software Engineers to use spaces or tabs consistently in every line of code to group lines.</vt:lpstr>
      <vt:lpstr>Lines beginning with a  sign (#) are ______for the preprocessor. </vt:lpstr>
      <vt:lpstr>It is essential that all C++ programs have a______ </vt:lpstr>
      <vt:lpstr>&lt;&lt; known as ________operator</vt:lpstr>
      <vt:lpstr>&gt;&gt; known as_____ operator</vt:lpstr>
      <vt:lpstr>_________ creates object code and stores on to the disk.</vt:lpstr>
      <vt:lpstr>Program is created in the _______ and stored on disk.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S</cp:lastModifiedBy>
  <cp:revision>320</cp:revision>
  <dcterms:created xsi:type="dcterms:W3CDTF">2013-04-02T09:06:53Z</dcterms:created>
  <dcterms:modified xsi:type="dcterms:W3CDTF">2014-06-25T04:29:42Z</dcterms:modified>
</cp:coreProperties>
</file>