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A4F13-7A76-48B4-89D1-B8D82BDBF3C9}" type="datetimeFigureOut">
              <a:rPr lang="en-IN" smtClean="0"/>
              <a:t>09-07-2013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1CD41-CCFA-42CE-B9AD-1BE79547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1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8DF7FEAA-F5A4-40F5-8B12-522772D45496}" type="datetimeFigureOut">
              <a:rPr lang="en-IN" smtClean="0"/>
              <a:t>09-07-2013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09-07-2013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09-07-2013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355160" cy="47853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8DF7FEAA-F5A4-40F5-8B12-522772D45496}" type="datetimeFigureOut">
              <a:rPr lang="en-IN" smtClean="0"/>
              <a:t>09-07-2013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0"/>
            <a:ext cx="7924801" cy="11247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121239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09-07-2013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09-07-2013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09-07-2013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09-07-2013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09-07-2013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09-07-2013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09-07-2013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7FEAA-F5A4-40F5-8B12-522772D45496}" type="datetimeFigureOut">
              <a:rPr lang="en-IN" smtClean="0"/>
              <a:t>09-07-2013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2"/>
                </a:solidFill>
              </a:rPr>
              <a:t>Operator Precedence and Associativity - MCQs</a:t>
            </a:r>
            <a:endParaRPr lang="en-IN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600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(), ++, * or /, + or -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(), &amp;&amp;, *, /, +, -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IN" sz="3200" dirty="0" smtClean="0"/>
              <a:t>(), *=, /, *, +, -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IN" sz="3200" dirty="0" smtClean="0"/>
              <a:t>(), !, / or *, - or +</a:t>
            </a:r>
            <a:endParaRPr lang="en-IN" sz="3200" dirty="0"/>
          </a:p>
          <a:p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Which of the following shows the correct hierarchy of operators in C++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6.6/a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3*c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2*a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2/n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116632"/>
            <a:ext cx="7924801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b=6.6/a+(2*a+(3*c)/a*d)/(2/n); which operation will be performed first.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2.5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3</a:t>
            </a:r>
            <a:endParaRPr lang="en-IN" dirty="0" smtClean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0</a:t>
            </a:r>
            <a:endParaRPr lang="en-IN" dirty="0" smtClean="0"/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2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a is an integer variable, a=5/2; will return a value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600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8.28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6.28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3.14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The expression, a=7/22*(3.14+2)*3/5; evaluates to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812360" cy="5517232"/>
          </a:xfrm>
        </p:spPr>
        <p:txBody>
          <a:bodyPr/>
          <a:lstStyle/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32768</a:t>
            </a:r>
            <a:endParaRPr lang="en-IN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-32768</a:t>
            </a:r>
            <a:endParaRPr lang="en-IN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0</a:t>
            </a:r>
            <a:endParaRPr lang="en-IN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32767</a:t>
            </a:r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0"/>
            <a:ext cx="7956376" cy="1124744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If a is an Integer, the expression a = 30 * 1000 + 2768; evaluates to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 Format - CSE">
  <a:themeElements>
    <a:clrScheme name="CSE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124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Slide Format - CSE</vt:lpstr>
      <vt:lpstr>Operator Precedence and Associativity - MCQs</vt:lpstr>
      <vt:lpstr>Which of the following shows the correct hierarchy of operators in C++</vt:lpstr>
      <vt:lpstr>In b=6.6/a+(2*a+(3*c)/a*d)/(2/n); which operation will be performed first.</vt:lpstr>
      <vt:lpstr>If a is an integer variable, a=5/2; will return a value</vt:lpstr>
      <vt:lpstr>The expression, a=7/22*(3.14+2)*3/5; evaluates to</vt:lpstr>
      <vt:lpstr>If a is an Integer, the expression a = 30 * 1000 + 2768; evaluates to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Faculty</cp:lastModifiedBy>
  <cp:revision>17</cp:revision>
  <dcterms:created xsi:type="dcterms:W3CDTF">2013-06-23T12:23:25Z</dcterms:created>
  <dcterms:modified xsi:type="dcterms:W3CDTF">2013-07-09T06:59:58Z</dcterms:modified>
</cp:coreProperties>
</file>