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98" r:id="rId2"/>
    <p:sldId id="269" r:id="rId3"/>
    <p:sldId id="270" r:id="rId4"/>
    <p:sldId id="284" r:id="rId5"/>
    <p:sldId id="285" r:id="rId6"/>
    <p:sldId id="286" r:id="rId7"/>
    <p:sldId id="287" r:id="rId8"/>
    <p:sldId id="288" r:id="rId9"/>
    <p:sldId id="289" r:id="rId10"/>
    <p:sldId id="290" r:id="rId11"/>
    <p:sldId id="291" r:id="rId12"/>
    <p:sldId id="292" r:id="rId13"/>
    <p:sldId id="301" r:id="rId14"/>
    <p:sldId id="302" r:id="rId15"/>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52"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80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14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fld id="{E51C0B6F-AF3B-4922-9257-2C08553EDCA5}" type="datetime1">
              <a:rPr lang="en-US"/>
              <a:pPr>
                <a:defRPr/>
              </a:pPr>
              <a:t>11/21/2013</a:t>
            </a:fld>
            <a:endParaRPr lang="en-US"/>
          </a:p>
        </p:txBody>
      </p:sp>
      <p:sp>
        <p:nvSpPr>
          <p:cNvPr id="614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14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160BDEA9-C524-49F9-95C2-95ED64011E0C}" type="slidenum">
              <a:rPr lang="en-US"/>
              <a:pPr>
                <a:defRPr/>
              </a:pPr>
              <a:t>‹#›</a:t>
            </a:fld>
            <a:endParaRPr lang="en-US"/>
          </a:p>
        </p:txBody>
      </p:sp>
    </p:spTree>
    <p:extLst>
      <p:ext uri="{BB962C8B-B14F-4D97-AF65-F5344CB8AC3E}">
        <p14:creationId xmlns:p14="http://schemas.microsoft.com/office/powerpoint/2010/main" val="19540164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fld id="{EDFDC53D-D1D9-4951-95F5-AF14C6F2AB4A}" type="datetime1">
              <a:rPr lang="en-US"/>
              <a:pPr>
                <a:defRPr/>
              </a:pPr>
              <a:t>11/21/2013</a:t>
            </a:fld>
            <a:endParaRPr lang="en-US"/>
          </a:p>
        </p:txBody>
      </p:sp>
      <p:sp>
        <p:nvSpPr>
          <p:cNvPr id="34820"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ECEBC993-E224-4E89-B9D4-35A7418C3EA7}" type="slidenum">
              <a:rPr lang="en-US"/>
              <a:pPr>
                <a:defRPr/>
              </a:pPr>
              <a:t>‹#›</a:t>
            </a:fld>
            <a:endParaRPr lang="en-US"/>
          </a:p>
        </p:txBody>
      </p:sp>
    </p:spTree>
    <p:extLst>
      <p:ext uri="{BB962C8B-B14F-4D97-AF65-F5344CB8AC3E}">
        <p14:creationId xmlns:p14="http://schemas.microsoft.com/office/powerpoint/2010/main" val="513851401"/>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218F0B20-BFA3-4C6F-9049-67C9D94E9EC9}" type="datetime1">
              <a:rPr lang="en-US" altLang="en-US" smtClean="0"/>
              <a:pPr eaLnBrk="1" hangingPunct="1">
                <a:spcBef>
                  <a:spcPct val="0"/>
                </a:spcBef>
              </a:pPr>
              <a:t>11/21/2013</a:t>
            </a:fld>
            <a:endParaRPr lang="en-US" altLang="en-US" smtClean="0"/>
          </a:p>
        </p:txBody>
      </p:sp>
      <p:sp>
        <p:nvSpPr>
          <p:cNvPr id="3584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6D0CC5CB-DC54-43FD-A4E5-C56BA75CF92C}" type="slidenum">
              <a:rPr lang="en-US" altLang="en-US" smtClean="0"/>
              <a:pPr eaLnBrk="1" hangingPunct="1">
                <a:spcBef>
                  <a:spcPct val="0"/>
                </a:spcBef>
              </a:pPr>
              <a:t>1</a:t>
            </a:fld>
            <a:endParaRPr lang="en-US" altLang="en-US" smtClean="0"/>
          </a:p>
        </p:txBody>
      </p:sp>
      <p:sp>
        <p:nvSpPr>
          <p:cNvPr id="35844" name="Rectangle 2"/>
          <p:cNvSpPr>
            <a:spLocks noRot="1" noChangeArrowheads="1" noTextEdit="1"/>
          </p:cNvSpPr>
          <p:nvPr>
            <p:ph type="sldImg"/>
          </p:nvPr>
        </p:nvSpPr>
        <p:spPr>
          <a:ln/>
        </p:spPr>
      </p:sp>
      <p:sp>
        <p:nvSpPr>
          <p:cNvPr id="358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416C857A-E4D3-4346-A38B-EB117D3B98E6}" type="datetime1">
              <a:rPr lang="en-US" altLang="en-US" smtClean="0"/>
              <a:pPr eaLnBrk="1" hangingPunct="1">
                <a:spcBef>
                  <a:spcPct val="0"/>
                </a:spcBef>
              </a:pPr>
              <a:t>11/21/2013</a:t>
            </a:fld>
            <a:endParaRPr lang="en-US" altLang="en-US" smtClean="0"/>
          </a:p>
        </p:txBody>
      </p:sp>
      <p:sp>
        <p:nvSpPr>
          <p:cNvPr id="4505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75CB483F-4E9F-4C35-9A33-7EFF972A7AE9}" type="slidenum">
              <a:rPr lang="en-US" altLang="en-US" smtClean="0"/>
              <a:pPr eaLnBrk="1" hangingPunct="1">
                <a:spcBef>
                  <a:spcPct val="0"/>
                </a:spcBef>
              </a:pPr>
              <a:t>10</a:t>
            </a:fld>
            <a:endParaRPr lang="en-US" altLang="en-US" smtClean="0"/>
          </a:p>
        </p:txBody>
      </p:sp>
      <p:sp>
        <p:nvSpPr>
          <p:cNvPr id="45060" name="Rectangle 2"/>
          <p:cNvSpPr>
            <a:spLocks noRot="1" noChangeArrowheads="1" noTextEdit="1"/>
          </p:cNvSpPr>
          <p:nvPr>
            <p:ph type="sldImg"/>
          </p:nvPr>
        </p:nvSpPr>
        <p:spPr>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F321A52D-CB4C-4550-ACD9-EA36E62A5AC5}" type="datetime1">
              <a:rPr lang="en-US" altLang="en-US" smtClean="0"/>
              <a:pPr eaLnBrk="1" hangingPunct="1">
                <a:spcBef>
                  <a:spcPct val="0"/>
                </a:spcBef>
              </a:pPr>
              <a:t>11/21/2013</a:t>
            </a:fld>
            <a:endParaRPr lang="en-US" altLang="en-US" smtClean="0"/>
          </a:p>
        </p:txBody>
      </p:sp>
      <p:sp>
        <p:nvSpPr>
          <p:cNvPr id="4608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EAA644E9-27CF-43D8-90A1-5204ACC4E16D}" type="slidenum">
              <a:rPr lang="en-US" altLang="en-US" smtClean="0"/>
              <a:pPr eaLnBrk="1" hangingPunct="1">
                <a:spcBef>
                  <a:spcPct val="0"/>
                </a:spcBef>
              </a:pPr>
              <a:t>11</a:t>
            </a:fld>
            <a:endParaRPr lang="en-US" altLang="en-US" smtClean="0"/>
          </a:p>
        </p:txBody>
      </p:sp>
      <p:sp>
        <p:nvSpPr>
          <p:cNvPr id="46084" name="Rectangle 2"/>
          <p:cNvSpPr>
            <a:spLocks noRot="1" noChangeArrowheads="1" noTextEdit="1"/>
          </p:cNvSpPr>
          <p:nvPr>
            <p:ph type="sldImg"/>
          </p:nvPr>
        </p:nvSpPr>
        <p:spPr>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850A2ABB-614E-4FF6-8867-AC6F2EE11C25}" type="datetime1">
              <a:rPr lang="en-US" altLang="en-US" smtClean="0"/>
              <a:pPr eaLnBrk="1" hangingPunct="1">
                <a:spcBef>
                  <a:spcPct val="0"/>
                </a:spcBef>
              </a:pPr>
              <a:t>11/21/2013</a:t>
            </a:fld>
            <a:endParaRPr lang="en-US" altLang="en-US" smtClean="0"/>
          </a:p>
        </p:txBody>
      </p:sp>
      <p:sp>
        <p:nvSpPr>
          <p:cNvPr id="4710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C524AB47-FD98-4226-956C-374B71349645}" type="slidenum">
              <a:rPr lang="en-US" altLang="en-US" smtClean="0"/>
              <a:pPr eaLnBrk="1" hangingPunct="1">
                <a:spcBef>
                  <a:spcPct val="0"/>
                </a:spcBef>
              </a:pPr>
              <a:t>12</a:t>
            </a:fld>
            <a:endParaRPr lang="en-US" altLang="en-US" smtClean="0"/>
          </a:p>
        </p:txBody>
      </p:sp>
      <p:sp>
        <p:nvSpPr>
          <p:cNvPr id="47108" name="Rectangle 2"/>
          <p:cNvSpPr>
            <a:spLocks noRot="1" noChangeArrowheads="1" noTextEdit="1"/>
          </p:cNvSpPr>
          <p:nvPr>
            <p:ph type="sldImg"/>
          </p:nvPr>
        </p:nvSpPr>
        <p:spPr>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688C7D5E-3C7E-48CB-9337-66EA46ED1C51}" type="datetime1">
              <a:rPr lang="en-US" altLang="en-US" smtClean="0"/>
              <a:pPr eaLnBrk="1" hangingPunct="1">
                <a:spcBef>
                  <a:spcPct val="0"/>
                </a:spcBef>
              </a:pPr>
              <a:t>11/21/2013</a:t>
            </a:fld>
            <a:endParaRPr lang="en-US" altLang="en-US" smtClean="0"/>
          </a:p>
        </p:txBody>
      </p:sp>
      <p:sp>
        <p:nvSpPr>
          <p:cNvPr id="4813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FB0F1588-8747-4876-AED2-F6889A944DA3}" type="slidenum">
              <a:rPr lang="en-US" altLang="en-US" smtClean="0"/>
              <a:pPr eaLnBrk="1" hangingPunct="1">
                <a:spcBef>
                  <a:spcPct val="0"/>
                </a:spcBef>
              </a:pPr>
              <a:t>13</a:t>
            </a:fld>
            <a:endParaRPr lang="en-US" altLang="en-US" smtClean="0"/>
          </a:p>
        </p:txBody>
      </p:sp>
      <p:sp>
        <p:nvSpPr>
          <p:cNvPr id="48132" name="Rectangle 2"/>
          <p:cNvSpPr>
            <a:spLocks noRot="1" noChangeArrowheads="1" noTextEdit="1"/>
          </p:cNvSpPr>
          <p:nvPr>
            <p:ph type="sldImg"/>
          </p:nvPr>
        </p:nvSpPr>
        <p:spPr>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5EE80DA4-530B-4F11-923A-55F9DF2BC28D}" type="datetime1">
              <a:rPr lang="en-US" altLang="en-US" smtClean="0"/>
              <a:pPr eaLnBrk="1" hangingPunct="1">
                <a:spcBef>
                  <a:spcPct val="0"/>
                </a:spcBef>
              </a:pPr>
              <a:t>11/21/2013</a:t>
            </a:fld>
            <a:endParaRPr lang="en-US" altLang="en-US" smtClean="0"/>
          </a:p>
        </p:txBody>
      </p:sp>
      <p:sp>
        <p:nvSpPr>
          <p:cNvPr id="4915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1DD627FC-F2D3-4CF5-80F7-6520282E717B}" type="slidenum">
              <a:rPr lang="en-US" altLang="en-US" smtClean="0"/>
              <a:pPr eaLnBrk="1" hangingPunct="1">
                <a:spcBef>
                  <a:spcPct val="0"/>
                </a:spcBef>
              </a:pPr>
              <a:t>14</a:t>
            </a:fld>
            <a:endParaRPr lang="en-US" altLang="en-US" smtClean="0"/>
          </a:p>
        </p:txBody>
      </p:sp>
      <p:sp>
        <p:nvSpPr>
          <p:cNvPr id="49156" name="Rectangle 2"/>
          <p:cNvSpPr>
            <a:spLocks noRot="1" noChangeArrowheads="1" noTextEdit="1"/>
          </p:cNvSpPr>
          <p:nvPr>
            <p:ph type="sldImg"/>
          </p:nvPr>
        </p:nvSpPr>
        <p:spPr>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5B782C83-B70D-44EF-B3AF-D810B799A37B}" type="datetime1">
              <a:rPr lang="en-US" altLang="en-US" smtClean="0"/>
              <a:pPr eaLnBrk="1" hangingPunct="1">
                <a:spcBef>
                  <a:spcPct val="0"/>
                </a:spcBef>
              </a:pPr>
              <a:t>11/21/2013</a:t>
            </a:fld>
            <a:endParaRPr lang="en-US" altLang="en-US" smtClean="0"/>
          </a:p>
        </p:txBody>
      </p:sp>
      <p:sp>
        <p:nvSpPr>
          <p:cNvPr id="3686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4DD81F11-9BBC-45D3-956E-F0F518241B76}" type="slidenum">
              <a:rPr lang="en-US" altLang="en-US" smtClean="0"/>
              <a:pPr eaLnBrk="1" hangingPunct="1">
                <a:spcBef>
                  <a:spcPct val="0"/>
                </a:spcBef>
              </a:pPr>
              <a:t>2</a:t>
            </a:fld>
            <a:endParaRPr lang="en-US" altLang="en-US" smtClean="0"/>
          </a:p>
        </p:txBody>
      </p:sp>
      <p:sp>
        <p:nvSpPr>
          <p:cNvPr id="36868" name="Rectangle 2"/>
          <p:cNvSpPr>
            <a:spLocks noRot="1" noChangeArrowheads="1" noTextEdit="1"/>
          </p:cNvSpPr>
          <p:nvPr>
            <p:ph type="sldImg"/>
          </p:nvPr>
        </p:nvSpPr>
        <p:spPr>
          <a:ln/>
        </p:spPr>
      </p:sp>
      <p:sp>
        <p:nvSpPr>
          <p:cNvPr id="368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4CA04C6F-91DE-49E7-82DB-6725F084B9DF}" type="datetime1">
              <a:rPr lang="en-US" altLang="en-US" smtClean="0"/>
              <a:pPr eaLnBrk="1" hangingPunct="1">
                <a:spcBef>
                  <a:spcPct val="0"/>
                </a:spcBef>
              </a:pPr>
              <a:t>11/21/2013</a:t>
            </a:fld>
            <a:endParaRPr lang="en-US" altLang="en-US" smtClean="0"/>
          </a:p>
        </p:txBody>
      </p:sp>
      <p:sp>
        <p:nvSpPr>
          <p:cNvPr id="3789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8B5617FD-35D4-434C-916C-6B9EEAFA9661}" type="slidenum">
              <a:rPr lang="en-US" altLang="en-US" smtClean="0"/>
              <a:pPr eaLnBrk="1" hangingPunct="1">
                <a:spcBef>
                  <a:spcPct val="0"/>
                </a:spcBef>
              </a:pPr>
              <a:t>3</a:t>
            </a:fld>
            <a:endParaRPr lang="en-US" altLang="en-US" smtClean="0"/>
          </a:p>
        </p:txBody>
      </p:sp>
      <p:sp>
        <p:nvSpPr>
          <p:cNvPr id="37892" name="Rectangle 2"/>
          <p:cNvSpPr>
            <a:spLocks noRot="1" noChangeArrowheads="1" noTextEdit="1"/>
          </p:cNvSpPr>
          <p:nvPr>
            <p:ph type="sldImg"/>
          </p:nvPr>
        </p:nvSpPr>
        <p:spPr>
          <a:ln/>
        </p:spPr>
      </p:sp>
      <p:sp>
        <p:nvSpPr>
          <p:cNvPr id="378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AC445C89-A802-4838-AEE4-C20DB8796CE6}" type="datetime1">
              <a:rPr lang="en-US" altLang="en-US" smtClean="0"/>
              <a:pPr eaLnBrk="1" hangingPunct="1">
                <a:spcBef>
                  <a:spcPct val="0"/>
                </a:spcBef>
              </a:pPr>
              <a:t>11/21/2013</a:t>
            </a:fld>
            <a:endParaRPr lang="en-US" altLang="en-US" smtClean="0"/>
          </a:p>
        </p:txBody>
      </p:sp>
      <p:sp>
        <p:nvSpPr>
          <p:cNvPr id="3891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11629296-5227-4C5A-97E9-0194F320BFAC}" type="slidenum">
              <a:rPr lang="en-US" altLang="en-US" smtClean="0"/>
              <a:pPr eaLnBrk="1" hangingPunct="1">
                <a:spcBef>
                  <a:spcPct val="0"/>
                </a:spcBef>
              </a:pPr>
              <a:t>4</a:t>
            </a:fld>
            <a:endParaRPr lang="en-US" altLang="en-US" smtClean="0"/>
          </a:p>
        </p:txBody>
      </p:sp>
      <p:sp>
        <p:nvSpPr>
          <p:cNvPr id="38916" name="Rectangle 2"/>
          <p:cNvSpPr>
            <a:spLocks noRot="1" noChangeArrowheads="1" noTextEdit="1"/>
          </p:cNvSpPr>
          <p:nvPr>
            <p:ph type="sldImg"/>
          </p:nvPr>
        </p:nvSpPr>
        <p:spPr>
          <a:ln/>
        </p:spPr>
      </p:sp>
      <p:sp>
        <p:nvSpPr>
          <p:cNvPr id="389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4E1D8363-12C4-4E05-9F13-96596AAF6928}" type="datetime1">
              <a:rPr lang="en-US" altLang="en-US" smtClean="0"/>
              <a:pPr eaLnBrk="1" hangingPunct="1">
                <a:spcBef>
                  <a:spcPct val="0"/>
                </a:spcBef>
              </a:pPr>
              <a:t>11/21/2013</a:t>
            </a:fld>
            <a:endParaRPr lang="en-US" altLang="en-US" smtClean="0"/>
          </a:p>
        </p:txBody>
      </p:sp>
      <p:sp>
        <p:nvSpPr>
          <p:cNvPr id="3993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6A9D9947-0F27-47F2-9248-5FF8C7382DC2}" type="slidenum">
              <a:rPr lang="en-US" altLang="en-US" smtClean="0"/>
              <a:pPr eaLnBrk="1" hangingPunct="1">
                <a:spcBef>
                  <a:spcPct val="0"/>
                </a:spcBef>
              </a:pPr>
              <a:t>5</a:t>
            </a:fld>
            <a:endParaRPr lang="en-US" altLang="en-US" smtClean="0"/>
          </a:p>
        </p:txBody>
      </p:sp>
      <p:sp>
        <p:nvSpPr>
          <p:cNvPr id="39940" name="Rectangle 2"/>
          <p:cNvSpPr>
            <a:spLocks noRot="1" noChangeArrowheads="1" noTextEdit="1"/>
          </p:cNvSpPr>
          <p:nvPr>
            <p:ph type="sldImg"/>
          </p:nvPr>
        </p:nvSpPr>
        <p:spPr>
          <a:ln/>
        </p:spPr>
      </p:sp>
      <p:sp>
        <p:nvSpPr>
          <p:cNvPr id="399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884EE83B-871E-4A24-A434-F1FF304F4648}" type="datetime1">
              <a:rPr lang="en-US" altLang="en-US" smtClean="0"/>
              <a:pPr eaLnBrk="1" hangingPunct="1">
                <a:spcBef>
                  <a:spcPct val="0"/>
                </a:spcBef>
              </a:pPr>
              <a:t>11/21/2013</a:t>
            </a:fld>
            <a:endParaRPr lang="en-US" altLang="en-US" smtClean="0"/>
          </a:p>
        </p:txBody>
      </p:sp>
      <p:sp>
        <p:nvSpPr>
          <p:cNvPr id="4096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2606866A-EBA7-4A9A-B3DC-28B46CDB6EA2}" type="slidenum">
              <a:rPr lang="en-US" altLang="en-US" smtClean="0"/>
              <a:pPr eaLnBrk="1" hangingPunct="1">
                <a:spcBef>
                  <a:spcPct val="0"/>
                </a:spcBef>
              </a:pPr>
              <a:t>6</a:t>
            </a:fld>
            <a:endParaRPr lang="en-US" altLang="en-US" smtClean="0"/>
          </a:p>
        </p:txBody>
      </p:sp>
      <p:sp>
        <p:nvSpPr>
          <p:cNvPr id="40964" name="Rectangle 2"/>
          <p:cNvSpPr>
            <a:spLocks noRot="1" noChangeArrowheads="1" noTextEdit="1"/>
          </p:cNvSpPr>
          <p:nvPr>
            <p:ph type="sldImg"/>
          </p:nvPr>
        </p:nvSpPr>
        <p:spPr>
          <a:ln/>
        </p:spPr>
      </p:sp>
      <p:sp>
        <p:nvSpPr>
          <p:cNvPr id="409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33BC81E9-8FF0-4C07-A197-B26935B8CB40}" type="datetime1">
              <a:rPr lang="en-US" altLang="en-US" smtClean="0"/>
              <a:pPr eaLnBrk="1" hangingPunct="1">
                <a:spcBef>
                  <a:spcPct val="0"/>
                </a:spcBef>
              </a:pPr>
              <a:t>11/21/2013</a:t>
            </a:fld>
            <a:endParaRPr lang="en-US" altLang="en-US" smtClean="0"/>
          </a:p>
        </p:txBody>
      </p:sp>
      <p:sp>
        <p:nvSpPr>
          <p:cNvPr id="4198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AC2DCCE9-8978-4BC8-8609-4FB66CE4F979}" type="slidenum">
              <a:rPr lang="en-US" altLang="en-US" smtClean="0"/>
              <a:pPr eaLnBrk="1" hangingPunct="1">
                <a:spcBef>
                  <a:spcPct val="0"/>
                </a:spcBef>
              </a:pPr>
              <a:t>7</a:t>
            </a:fld>
            <a:endParaRPr lang="en-US" altLang="en-US" smtClean="0"/>
          </a:p>
        </p:txBody>
      </p:sp>
      <p:sp>
        <p:nvSpPr>
          <p:cNvPr id="41988" name="Rectangle 2"/>
          <p:cNvSpPr>
            <a:spLocks noRot="1" noChangeArrowheads="1" noTextEdit="1"/>
          </p:cNvSpPr>
          <p:nvPr>
            <p:ph type="sldImg"/>
          </p:nvPr>
        </p:nvSpPr>
        <p:spPr>
          <a:ln/>
        </p:spPr>
      </p:sp>
      <p:sp>
        <p:nvSpPr>
          <p:cNvPr id="419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F00C9176-3D97-4EEA-94AD-1A5052207D26}" type="datetime1">
              <a:rPr lang="en-US" altLang="en-US" smtClean="0"/>
              <a:pPr eaLnBrk="1" hangingPunct="1">
                <a:spcBef>
                  <a:spcPct val="0"/>
                </a:spcBef>
              </a:pPr>
              <a:t>11/21/2013</a:t>
            </a:fld>
            <a:endParaRPr lang="en-US" altLang="en-US" smtClean="0"/>
          </a:p>
        </p:txBody>
      </p:sp>
      <p:sp>
        <p:nvSpPr>
          <p:cNvPr id="4301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5B41237C-4A33-4BA4-931A-BA7D825149DF}" type="slidenum">
              <a:rPr lang="en-US" altLang="en-US" smtClean="0"/>
              <a:pPr eaLnBrk="1" hangingPunct="1">
                <a:spcBef>
                  <a:spcPct val="0"/>
                </a:spcBef>
              </a:pPr>
              <a:t>8</a:t>
            </a:fld>
            <a:endParaRPr lang="en-US" altLang="en-US" smtClean="0"/>
          </a:p>
        </p:txBody>
      </p:sp>
      <p:sp>
        <p:nvSpPr>
          <p:cNvPr id="43012" name="Rectangle 2"/>
          <p:cNvSpPr>
            <a:spLocks noRot="1" noChangeArrowheads="1" noTextEdit="1"/>
          </p:cNvSpPr>
          <p:nvPr>
            <p:ph type="sldImg"/>
          </p:nvPr>
        </p:nvSpPr>
        <p:spPr>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E985CB6F-3757-4763-996C-E99AE1A84DDD}" type="datetime1">
              <a:rPr lang="en-US" altLang="en-US" smtClean="0"/>
              <a:pPr eaLnBrk="1" hangingPunct="1">
                <a:spcBef>
                  <a:spcPct val="0"/>
                </a:spcBef>
              </a:pPr>
              <a:t>11/21/2013</a:t>
            </a:fld>
            <a:endParaRPr lang="en-US" altLang="en-US" smtClean="0"/>
          </a:p>
        </p:txBody>
      </p:sp>
      <p:sp>
        <p:nvSpPr>
          <p:cNvPr id="4403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84858053-8E00-4E84-A02F-3398535EA4E9}" type="slidenum">
              <a:rPr lang="en-US" altLang="en-US" smtClean="0"/>
              <a:pPr eaLnBrk="1" hangingPunct="1">
                <a:spcBef>
                  <a:spcPct val="0"/>
                </a:spcBef>
              </a:pPr>
              <a:t>9</a:t>
            </a:fld>
            <a:endParaRPr lang="en-US" altLang="en-US" smtClean="0"/>
          </a:p>
        </p:txBody>
      </p:sp>
      <p:sp>
        <p:nvSpPr>
          <p:cNvPr id="44036" name="Rectangle 2"/>
          <p:cNvSpPr>
            <a:spLocks noRot="1" noChangeArrowheads="1" noTextEdit="1"/>
          </p:cNvSpPr>
          <p:nvPr>
            <p:ph type="sldImg"/>
          </p:nvPr>
        </p:nvSpPr>
        <p:spPr>
          <a:ln/>
        </p:spPr>
      </p:sp>
      <p:sp>
        <p:nvSpPr>
          <p:cNvPr id="440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4" name="Rectangle 4"/>
          <p:cNvSpPr>
            <a:spLocks noGrp="1" noChangeArrowheads="1"/>
          </p:cNvSpPr>
          <p:nvPr>
            <p:ph type="dt" sz="half" idx="10"/>
          </p:nvPr>
        </p:nvSpPr>
        <p:spPr>
          <a:ln/>
        </p:spPr>
        <p:txBody>
          <a:bodyPr/>
          <a:lstStyle>
            <a:lvl1pPr>
              <a:defRPr/>
            </a:lvl1pPr>
          </a:lstStyle>
          <a:p>
            <a:pPr>
              <a:defRPr/>
            </a:pPr>
            <a:fld id="{9A927A23-5945-419B-9688-C737F50C387B}" type="datetime1">
              <a:rPr lang="en-US"/>
              <a:pPr>
                <a:defRPr/>
              </a:pPr>
              <a:t>11/21/2013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Dept of C.S.E</a:t>
            </a:r>
          </a:p>
        </p:txBody>
      </p:sp>
      <p:sp>
        <p:nvSpPr>
          <p:cNvPr id="6" name="Rectangle 6"/>
          <p:cNvSpPr>
            <a:spLocks noGrp="1" noChangeArrowheads="1"/>
          </p:cNvSpPr>
          <p:nvPr>
            <p:ph type="sldNum" sz="quarter" idx="12"/>
          </p:nvPr>
        </p:nvSpPr>
        <p:spPr>
          <a:ln/>
        </p:spPr>
        <p:txBody>
          <a:bodyPr/>
          <a:lstStyle>
            <a:lvl1pPr>
              <a:defRPr/>
            </a:lvl1pPr>
          </a:lstStyle>
          <a:p>
            <a:pPr>
              <a:defRPr/>
            </a:pPr>
            <a:fld id="{CC93C647-BEA1-414C-A258-7D141FCB1E54}" type="slidenum">
              <a:rPr lang="en-US"/>
              <a:pPr>
                <a:defRPr/>
              </a:pPr>
              <a:t>‹#›</a:t>
            </a:fld>
            <a:endParaRPr lang="en-US"/>
          </a:p>
        </p:txBody>
      </p:sp>
    </p:spTree>
    <p:extLst>
      <p:ext uri="{BB962C8B-B14F-4D97-AF65-F5344CB8AC3E}">
        <p14:creationId xmlns:p14="http://schemas.microsoft.com/office/powerpoint/2010/main" val="2417410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fld id="{7CE0D631-F591-44FE-8E30-4A17BA6059C8}" type="datetime1">
              <a:rPr lang="en-US"/>
              <a:pPr>
                <a:defRPr/>
              </a:pPr>
              <a:t>11/21/2013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Dept of C.S.E</a:t>
            </a:r>
          </a:p>
        </p:txBody>
      </p:sp>
      <p:sp>
        <p:nvSpPr>
          <p:cNvPr id="6" name="Rectangle 6"/>
          <p:cNvSpPr>
            <a:spLocks noGrp="1" noChangeArrowheads="1"/>
          </p:cNvSpPr>
          <p:nvPr>
            <p:ph type="sldNum" sz="quarter" idx="12"/>
          </p:nvPr>
        </p:nvSpPr>
        <p:spPr>
          <a:ln/>
        </p:spPr>
        <p:txBody>
          <a:bodyPr/>
          <a:lstStyle>
            <a:lvl1pPr>
              <a:defRPr/>
            </a:lvl1pPr>
          </a:lstStyle>
          <a:p>
            <a:pPr>
              <a:defRPr/>
            </a:pPr>
            <a:fld id="{3E743EFB-1E1A-4599-A90A-7854BFE9D82D}" type="slidenum">
              <a:rPr lang="en-US"/>
              <a:pPr>
                <a:defRPr/>
              </a:pPr>
              <a:t>‹#›</a:t>
            </a:fld>
            <a:endParaRPr lang="en-US"/>
          </a:p>
        </p:txBody>
      </p:sp>
    </p:spTree>
    <p:extLst>
      <p:ext uri="{BB962C8B-B14F-4D97-AF65-F5344CB8AC3E}">
        <p14:creationId xmlns:p14="http://schemas.microsoft.com/office/powerpoint/2010/main" val="1752861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fld id="{4A1D7986-519F-4443-ACA9-9C9074F7D1C7}" type="datetime1">
              <a:rPr lang="en-US"/>
              <a:pPr>
                <a:defRPr/>
              </a:pPr>
              <a:t>11/21/2013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Dept of C.S.E</a:t>
            </a:r>
          </a:p>
        </p:txBody>
      </p:sp>
      <p:sp>
        <p:nvSpPr>
          <p:cNvPr id="6" name="Rectangle 6"/>
          <p:cNvSpPr>
            <a:spLocks noGrp="1" noChangeArrowheads="1"/>
          </p:cNvSpPr>
          <p:nvPr>
            <p:ph type="sldNum" sz="quarter" idx="12"/>
          </p:nvPr>
        </p:nvSpPr>
        <p:spPr>
          <a:ln/>
        </p:spPr>
        <p:txBody>
          <a:bodyPr/>
          <a:lstStyle>
            <a:lvl1pPr>
              <a:defRPr/>
            </a:lvl1pPr>
          </a:lstStyle>
          <a:p>
            <a:pPr>
              <a:defRPr/>
            </a:pPr>
            <a:fld id="{C158CBCC-84EA-4DB5-87DD-45547FC6E344}" type="slidenum">
              <a:rPr lang="en-US"/>
              <a:pPr>
                <a:defRPr/>
              </a:pPr>
              <a:t>‹#›</a:t>
            </a:fld>
            <a:endParaRPr lang="en-US"/>
          </a:p>
        </p:txBody>
      </p:sp>
    </p:spTree>
    <p:extLst>
      <p:ext uri="{BB962C8B-B14F-4D97-AF65-F5344CB8AC3E}">
        <p14:creationId xmlns:p14="http://schemas.microsoft.com/office/powerpoint/2010/main" val="3013266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fld id="{CF551787-30FA-4824-86F0-E90474FF94B1}" type="datetime1">
              <a:rPr lang="en-US"/>
              <a:pPr>
                <a:defRPr/>
              </a:pPr>
              <a:t>11/21/2013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Dept of C.S.E</a:t>
            </a:r>
          </a:p>
        </p:txBody>
      </p:sp>
      <p:sp>
        <p:nvSpPr>
          <p:cNvPr id="6" name="Rectangle 6"/>
          <p:cNvSpPr>
            <a:spLocks noGrp="1" noChangeArrowheads="1"/>
          </p:cNvSpPr>
          <p:nvPr>
            <p:ph type="sldNum" sz="quarter" idx="12"/>
          </p:nvPr>
        </p:nvSpPr>
        <p:spPr>
          <a:ln/>
        </p:spPr>
        <p:txBody>
          <a:bodyPr/>
          <a:lstStyle>
            <a:lvl1pPr>
              <a:defRPr/>
            </a:lvl1pPr>
          </a:lstStyle>
          <a:p>
            <a:pPr>
              <a:defRPr/>
            </a:pPr>
            <a:fld id="{0E873AA7-A683-447B-A158-B3FA01B673D6}" type="slidenum">
              <a:rPr lang="en-US"/>
              <a:pPr>
                <a:defRPr/>
              </a:pPr>
              <a:t>‹#›</a:t>
            </a:fld>
            <a:endParaRPr lang="en-US"/>
          </a:p>
        </p:txBody>
      </p:sp>
    </p:spTree>
    <p:extLst>
      <p:ext uri="{BB962C8B-B14F-4D97-AF65-F5344CB8AC3E}">
        <p14:creationId xmlns:p14="http://schemas.microsoft.com/office/powerpoint/2010/main" val="4231560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30937D34-E263-4939-8CEB-538178EB1709}" type="datetime1">
              <a:rPr lang="en-US"/>
              <a:pPr>
                <a:defRPr/>
              </a:pPr>
              <a:t>11/21/2013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Dept of C.S.E</a:t>
            </a:r>
          </a:p>
        </p:txBody>
      </p:sp>
      <p:sp>
        <p:nvSpPr>
          <p:cNvPr id="6" name="Rectangle 6"/>
          <p:cNvSpPr>
            <a:spLocks noGrp="1" noChangeArrowheads="1"/>
          </p:cNvSpPr>
          <p:nvPr>
            <p:ph type="sldNum" sz="quarter" idx="12"/>
          </p:nvPr>
        </p:nvSpPr>
        <p:spPr>
          <a:ln/>
        </p:spPr>
        <p:txBody>
          <a:bodyPr/>
          <a:lstStyle>
            <a:lvl1pPr>
              <a:defRPr/>
            </a:lvl1pPr>
          </a:lstStyle>
          <a:p>
            <a:pPr>
              <a:defRPr/>
            </a:pPr>
            <a:fld id="{0063DA23-3AC1-4A59-90A6-0DCBCAFC8AEC}" type="slidenum">
              <a:rPr lang="en-US"/>
              <a:pPr>
                <a:defRPr/>
              </a:pPr>
              <a:t>‹#›</a:t>
            </a:fld>
            <a:endParaRPr lang="en-US"/>
          </a:p>
        </p:txBody>
      </p:sp>
    </p:spTree>
    <p:extLst>
      <p:ext uri="{BB962C8B-B14F-4D97-AF65-F5344CB8AC3E}">
        <p14:creationId xmlns:p14="http://schemas.microsoft.com/office/powerpoint/2010/main" val="1741619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Rectangle 4"/>
          <p:cNvSpPr>
            <a:spLocks noGrp="1" noChangeArrowheads="1"/>
          </p:cNvSpPr>
          <p:nvPr>
            <p:ph type="dt" sz="half" idx="10"/>
          </p:nvPr>
        </p:nvSpPr>
        <p:spPr>
          <a:ln/>
        </p:spPr>
        <p:txBody>
          <a:bodyPr/>
          <a:lstStyle>
            <a:lvl1pPr>
              <a:defRPr/>
            </a:lvl1pPr>
          </a:lstStyle>
          <a:p>
            <a:pPr>
              <a:defRPr/>
            </a:pPr>
            <a:fld id="{89451934-697F-456C-A576-F78868A5E078}" type="datetime1">
              <a:rPr lang="en-US"/>
              <a:pPr>
                <a:defRPr/>
              </a:pPr>
              <a:t>11/21/2013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Dept of C.S.E</a:t>
            </a:r>
          </a:p>
        </p:txBody>
      </p:sp>
      <p:sp>
        <p:nvSpPr>
          <p:cNvPr id="7" name="Rectangle 6"/>
          <p:cNvSpPr>
            <a:spLocks noGrp="1" noChangeArrowheads="1"/>
          </p:cNvSpPr>
          <p:nvPr>
            <p:ph type="sldNum" sz="quarter" idx="12"/>
          </p:nvPr>
        </p:nvSpPr>
        <p:spPr>
          <a:ln/>
        </p:spPr>
        <p:txBody>
          <a:bodyPr/>
          <a:lstStyle>
            <a:lvl1pPr>
              <a:defRPr/>
            </a:lvl1pPr>
          </a:lstStyle>
          <a:p>
            <a:pPr>
              <a:defRPr/>
            </a:pPr>
            <a:fld id="{114070AD-26A8-4AD7-8E4A-9BE60E365DE9}" type="slidenum">
              <a:rPr lang="en-US"/>
              <a:pPr>
                <a:defRPr/>
              </a:pPr>
              <a:t>‹#›</a:t>
            </a:fld>
            <a:endParaRPr lang="en-US"/>
          </a:p>
        </p:txBody>
      </p:sp>
    </p:spTree>
    <p:extLst>
      <p:ext uri="{BB962C8B-B14F-4D97-AF65-F5344CB8AC3E}">
        <p14:creationId xmlns:p14="http://schemas.microsoft.com/office/powerpoint/2010/main" val="2242530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Rectangle 4"/>
          <p:cNvSpPr>
            <a:spLocks noGrp="1" noChangeArrowheads="1"/>
          </p:cNvSpPr>
          <p:nvPr>
            <p:ph type="dt" sz="half" idx="10"/>
          </p:nvPr>
        </p:nvSpPr>
        <p:spPr>
          <a:ln/>
        </p:spPr>
        <p:txBody>
          <a:bodyPr/>
          <a:lstStyle>
            <a:lvl1pPr>
              <a:defRPr/>
            </a:lvl1pPr>
          </a:lstStyle>
          <a:p>
            <a:pPr>
              <a:defRPr/>
            </a:pPr>
            <a:fld id="{94108665-1334-4443-B402-A03F10824061}" type="datetime1">
              <a:rPr lang="en-US"/>
              <a:pPr>
                <a:defRPr/>
              </a:pPr>
              <a:t>11/21/2013</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Dept of C.S.E</a:t>
            </a:r>
          </a:p>
        </p:txBody>
      </p:sp>
      <p:sp>
        <p:nvSpPr>
          <p:cNvPr id="9" name="Rectangle 6"/>
          <p:cNvSpPr>
            <a:spLocks noGrp="1" noChangeArrowheads="1"/>
          </p:cNvSpPr>
          <p:nvPr>
            <p:ph type="sldNum" sz="quarter" idx="12"/>
          </p:nvPr>
        </p:nvSpPr>
        <p:spPr>
          <a:ln/>
        </p:spPr>
        <p:txBody>
          <a:bodyPr/>
          <a:lstStyle>
            <a:lvl1pPr>
              <a:defRPr/>
            </a:lvl1pPr>
          </a:lstStyle>
          <a:p>
            <a:pPr>
              <a:defRPr/>
            </a:pPr>
            <a:fld id="{391170EA-601F-4B88-90F3-2C184D54AE2C}" type="slidenum">
              <a:rPr lang="en-US"/>
              <a:pPr>
                <a:defRPr/>
              </a:pPr>
              <a:t>‹#›</a:t>
            </a:fld>
            <a:endParaRPr lang="en-US"/>
          </a:p>
        </p:txBody>
      </p:sp>
    </p:spTree>
    <p:extLst>
      <p:ext uri="{BB962C8B-B14F-4D97-AF65-F5344CB8AC3E}">
        <p14:creationId xmlns:p14="http://schemas.microsoft.com/office/powerpoint/2010/main" val="2743759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IN"/>
          </a:p>
        </p:txBody>
      </p:sp>
      <p:sp>
        <p:nvSpPr>
          <p:cNvPr id="3" name="Rectangle 4"/>
          <p:cNvSpPr>
            <a:spLocks noGrp="1" noChangeArrowheads="1"/>
          </p:cNvSpPr>
          <p:nvPr>
            <p:ph type="dt" sz="half" idx="10"/>
          </p:nvPr>
        </p:nvSpPr>
        <p:spPr>
          <a:ln/>
        </p:spPr>
        <p:txBody>
          <a:bodyPr/>
          <a:lstStyle>
            <a:lvl1pPr>
              <a:defRPr/>
            </a:lvl1pPr>
          </a:lstStyle>
          <a:p>
            <a:pPr>
              <a:defRPr/>
            </a:pPr>
            <a:fld id="{1EE9E833-A073-4325-8071-D4D9F83C94A5}" type="datetime1">
              <a:rPr lang="en-US"/>
              <a:pPr>
                <a:defRPr/>
              </a:pPr>
              <a:t>11/21/2013</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Dept of C.S.E</a:t>
            </a:r>
          </a:p>
        </p:txBody>
      </p:sp>
      <p:sp>
        <p:nvSpPr>
          <p:cNvPr id="5" name="Rectangle 6"/>
          <p:cNvSpPr>
            <a:spLocks noGrp="1" noChangeArrowheads="1"/>
          </p:cNvSpPr>
          <p:nvPr>
            <p:ph type="sldNum" sz="quarter" idx="12"/>
          </p:nvPr>
        </p:nvSpPr>
        <p:spPr>
          <a:ln/>
        </p:spPr>
        <p:txBody>
          <a:bodyPr/>
          <a:lstStyle>
            <a:lvl1pPr>
              <a:defRPr/>
            </a:lvl1pPr>
          </a:lstStyle>
          <a:p>
            <a:pPr>
              <a:defRPr/>
            </a:pPr>
            <a:fld id="{47EABA0C-4149-4E94-BBF6-FB20439EA423}" type="slidenum">
              <a:rPr lang="en-US"/>
              <a:pPr>
                <a:defRPr/>
              </a:pPr>
              <a:t>‹#›</a:t>
            </a:fld>
            <a:endParaRPr lang="en-US"/>
          </a:p>
        </p:txBody>
      </p:sp>
    </p:spTree>
    <p:extLst>
      <p:ext uri="{BB962C8B-B14F-4D97-AF65-F5344CB8AC3E}">
        <p14:creationId xmlns:p14="http://schemas.microsoft.com/office/powerpoint/2010/main" val="1607819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1623944C-67B8-4894-B9A6-971B1CB6A714}" type="datetime1">
              <a:rPr lang="en-US"/>
              <a:pPr>
                <a:defRPr/>
              </a:pPr>
              <a:t>11/21/2013</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Dept of C.S.E</a:t>
            </a:r>
          </a:p>
        </p:txBody>
      </p:sp>
      <p:sp>
        <p:nvSpPr>
          <p:cNvPr id="4" name="Rectangle 6"/>
          <p:cNvSpPr>
            <a:spLocks noGrp="1" noChangeArrowheads="1"/>
          </p:cNvSpPr>
          <p:nvPr>
            <p:ph type="sldNum" sz="quarter" idx="12"/>
          </p:nvPr>
        </p:nvSpPr>
        <p:spPr>
          <a:ln/>
        </p:spPr>
        <p:txBody>
          <a:bodyPr/>
          <a:lstStyle>
            <a:lvl1pPr>
              <a:defRPr/>
            </a:lvl1pPr>
          </a:lstStyle>
          <a:p>
            <a:pPr>
              <a:defRPr/>
            </a:pPr>
            <a:fld id="{B068AA84-C434-4F89-BC4F-CC0B14229B20}" type="slidenum">
              <a:rPr lang="en-US"/>
              <a:pPr>
                <a:defRPr/>
              </a:pPr>
              <a:t>‹#›</a:t>
            </a:fld>
            <a:endParaRPr lang="en-US"/>
          </a:p>
        </p:txBody>
      </p:sp>
    </p:spTree>
    <p:extLst>
      <p:ext uri="{BB962C8B-B14F-4D97-AF65-F5344CB8AC3E}">
        <p14:creationId xmlns:p14="http://schemas.microsoft.com/office/powerpoint/2010/main" val="1821147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20EE26FB-38BD-4440-9C52-A81A9AF294CC}" type="datetime1">
              <a:rPr lang="en-US"/>
              <a:pPr>
                <a:defRPr/>
              </a:pPr>
              <a:t>11/21/2013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Dept of C.S.E</a:t>
            </a:r>
          </a:p>
        </p:txBody>
      </p:sp>
      <p:sp>
        <p:nvSpPr>
          <p:cNvPr id="7" name="Rectangle 6"/>
          <p:cNvSpPr>
            <a:spLocks noGrp="1" noChangeArrowheads="1"/>
          </p:cNvSpPr>
          <p:nvPr>
            <p:ph type="sldNum" sz="quarter" idx="12"/>
          </p:nvPr>
        </p:nvSpPr>
        <p:spPr>
          <a:ln/>
        </p:spPr>
        <p:txBody>
          <a:bodyPr/>
          <a:lstStyle>
            <a:lvl1pPr>
              <a:defRPr/>
            </a:lvl1pPr>
          </a:lstStyle>
          <a:p>
            <a:pPr>
              <a:defRPr/>
            </a:pPr>
            <a:fld id="{21B5D7B5-3C16-4962-A818-2BC5A3F838AE}" type="slidenum">
              <a:rPr lang="en-US"/>
              <a:pPr>
                <a:defRPr/>
              </a:pPr>
              <a:t>‹#›</a:t>
            </a:fld>
            <a:endParaRPr lang="en-US"/>
          </a:p>
        </p:txBody>
      </p:sp>
    </p:spTree>
    <p:extLst>
      <p:ext uri="{BB962C8B-B14F-4D97-AF65-F5344CB8AC3E}">
        <p14:creationId xmlns:p14="http://schemas.microsoft.com/office/powerpoint/2010/main" val="3702205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96283BDB-C2DB-48F9-AD95-4464F8226B36}" type="datetime1">
              <a:rPr lang="en-US"/>
              <a:pPr>
                <a:defRPr/>
              </a:pPr>
              <a:t>11/21/2013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Dept of C.S.E</a:t>
            </a:r>
          </a:p>
        </p:txBody>
      </p:sp>
      <p:sp>
        <p:nvSpPr>
          <p:cNvPr id="7" name="Rectangle 6"/>
          <p:cNvSpPr>
            <a:spLocks noGrp="1" noChangeArrowheads="1"/>
          </p:cNvSpPr>
          <p:nvPr>
            <p:ph type="sldNum" sz="quarter" idx="12"/>
          </p:nvPr>
        </p:nvSpPr>
        <p:spPr>
          <a:ln/>
        </p:spPr>
        <p:txBody>
          <a:bodyPr/>
          <a:lstStyle>
            <a:lvl1pPr>
              <a:defRPr/>
            </a:lvl1pPr>
          </a:lstStyle>
          <a:p>
            <a:pPr>
              <a:defRPr/>
            </a:pPr>
            <a:fld id="{E4D83217-5AFA-4C14-992E-C06CD89256C5}" type="slidenum">
              <a:rPr lang="en-US"/>
              <a:pPr>
                <a:defRPr/>
              </a:pPr>
              <a:t>‹#›</a:t>
            </a:fld>
            <a:endParaRPr lang="en-US"/>
          </a:p>
        </p:txBody>
      </p:sp>
    </p:spTree>
    <p:extLst>
      <p:ext uri="{BB962C8B-B14F-4D97-AF65-F5344CB8AC3E}">
        <p14:creationId xmlns:p14="http://schemas.microsoft.com/office/powerpoint/2010/main" val="581878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fld id="{AD1085E1-71F1-4E88-941D-D66C88160C85}" type="datetime1">
              <a:rPr lang="en-US"/>
              <a:pPr>
                <a:defRPr/>
              </a:pPr>
              <a:t>11/21/2013</a:t>
            </a:fld>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r>
              <a:rPr lang="en-US"/>
              <a:t>Dept of C.S.E</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5E057AE1-0EE2-4388-ADCA-165A5CC00E1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161157DC-D813-40CA-9571-A70D91CED7EB}" type="datetime1">
              <a:rPr lang="en-US" altLang="en-US" sz="1400" smtClean="0"/>
              <a:pPr eaLnBrk="1" hangingPunct="1"/>
              <a:t>11/21/2013</a:t>
            </a:fld>
            <a:endParaRPr lang="en-US" altLang="en-US" sz="1400" smtClean="0"/>
          </a:p>
        </p:txBody>
      </p:sp>
      <p:sp>
        <p:nvSpPr>
          <p:cNvPr id="205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altLang="en-US" sz="1400" smtClean="0"/>
              <a:t>Dept of C.S.E</a:t>
            </a:r>
          </a:p>
        </p:txBody>
      </p:sp>
      <p:sp>
        <p:nvSpPr>
          <p:cNvPr id="205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F18244A2-3F52-4BCA-8220-4395A679D0F9}" type="slidenum">
              <a:rPr lang="en-US" altLang="en-US" sz="1400" smtClean="0"/>
              <a:pPr eaLnBrk="1" hangingPunct="1"/>
              <a:t>1</a:t>
            </a:fld>
            <a:endParaRPr lang="en-US" altLang="en-US" sz="1400" smtClean="0"/>
          </a:p>
        </p:txBody>
      </p:sp>
      <p:sp>
        <p:nvSpPr>
          <p:cNvPr id="2053" name="Rectangle 2"/>
          <p:cNvSpPr>
            <a:spLocks noChangeArrowheads="1"/>
          </p:cNvSpPr>
          <p:nvPr>
            <p:ph type="title"/>
          </p:nvPr>
        </p:nvSpPr>
        <p:spPr bwMode="auto">
          <a:xfrm>
            <a:off x="457200" y="1600200"/>
            <a:ext cx="8229600" cy="1600200"/>
          </a:xfrm>
          <a:solidFill>
            <a:srgbClr val="FFFFFF"/>
          </a:solidFill>
          <a:ln>
            <a:solidFill>
              <a:schemeClr val="bg1"/>
            </a:solidFill>
            <a:miter lim="800000"/>
            <a:headEnd/>
            <a:tailEnd/>
          </a:ln>
        </p:spPr>
        <p:txBody>
          <a:bodyPr vert="horz" wrap="square" lIns="91440" tIns="45720" rIns="91440" bIns="45720" numCol="1" anchor="t" anchorCtr="0" compatLnSpc="1">
            <a:prstTxWarp prst="textNoShape">
              <a:avLst/>
            </a:prstTxWarp>
          </a:bodyPr>
          <a:lstStyle/>
          <a:p>
            <a:pPr eaLnBrk="1" hangingPunct="1">
              <a:lnSpc>
                <a:spcPct val="120000"/>
              </a:lnSpc>
            </a:pPr>
            <a:r>
              <a:rPr lang="en-US" sz="3600" dirty="0"/>
              <a:t>Principles </a:t>
            </a:r>
            <a:r>
              <a:rPr lang="en-US" sz="3600" dirty="0" smtClean="0"/>
              <a:t/>
            </a:r>
            <a:br>
              <a:rPr lang="en-US" sz="3600" dirty="0" smtClean="0"/>
            </a:br>
            <a:r>
              <a:rPr lang="en-US" sz="3600" dirty="0" smtClean="0"/>
              <a:t>of </a:t>
            </a:r>
            <a:r>
              <a:rPr lang="en-US" sz="3600" dirty="0"/>
              <a:t/>
            </a:r>
            <a:br>
              <a:rPr lang="en-US" sz="3600" dirty="0"/>
            </a:br>
            <a:r>
              <a:rPr lang="en-US" altLang="en-US" dirty="0" smtClean="0"/>
              <a:t>Object </a:t>
            </a:r>
            <a:r>
              <a:rPr lang="en-US" altLang="en-US" dirty="0" smtClean="0"/>
              <a:t>Oriented Programming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CCD2546D-74C6-4078-96B5-474E2A355A4C}" type="datetime1">
              <a:rPr lang="en-US" altLang="en-US" sz="1400" smtClean="0"/>
              <a:pPr eaLnBrk="1" hangingPunct="1"/>
              <a:t>11/21/2013</a:t>
            </a:fld>
            <a:endParaRPr lang="en-US" altLang="en-US" sz="1400" smtClean="0"/>
          </a:p>
        </p:txBody>
      </p:sp>
      <p:sp>
        <p:nvSpPr>
          <p:cNvPr id="11267"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altLang="en-US" sz="1400" smtClean="0"/>
              <a:t>Dept of C.S.E</a:t>
            </a:r>
          </a:p>
        </p:txBody>
      </p:sp>
      <p:sp>
        <p:nvSpPr>
          <p:cNvPr id="1126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C7C8BB2D-E8C9-4FC0-857B-B741AAB0E857}" type="slidenum">
              <a:rPr lang="en-US" altLang="en-US" sz="1400" smtClean="0"/>
              <a:pPr eaLnBrk="1" hangingPunct="1"/>
              <a:t>10</a:t>
            </a:fld>
            <a:endParaRPr lang="en-US" altLang="en-US" sz="1400" smtClean="0"/>
          </a:p>
        </p:txBody>
      </p:sp>
      <p:sp>
        <p:nvSpPr>
          <p:cNvPr id="11269" name="Rectangle 2"/>
          <p:cNvSpPr>
            <a:spLocks noChangeArrowheads="1"/>
          </p:cNvSpPr>
          <p:nvPr/>
        </p:nvSpPr>
        <p:spPr bwMode="auto">
          <a:xfrm>
            <a:off x="457200" y="444500"/>
            <a:ext cx="7572375"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altLang="en-US">
                <a:solidFill>
                  <a:srgbClr val="993366"/>
                </a:solidFill>
                <a:latin typeface="Verdana" pitchFamily="34" charset="0"/>
              </a:rPr>
              <a:t>Polymorphism :</a:t>
            </a:r>
          </a:p>
          <a:p>
            <a:pPr eaLnBrk="1" hangingPunct="1"/>
            <a:endParaRPr lang="en-US" altLang="en-US" sz="2000"/>
          </a:p>
          <a:p>
            <a:pPr eaLnBrk="1" hangingPunct="1"/>
            <a:r>
              <a:rPr lang="en-US" altLang="en-US" sz="2000"/>
              <a:t>Polymorphism means the ability to take more than one form. The behavior depends upon the types of data used in the operation. </a:t>
            </a:r>
          </a:p>
          <a:p>
            <a:pPr eaLnBrk="1" hangingPunct="1"/>
            <a:endParaRPr lang="en-US" altLang="en-US" sz="2000"/>
          </a:p>
          <a:p>
            <a:pPr eaLnBrk="1" hangingPunct="1"/>
            <a:r>
              <a:rPr lang="en-US" altLang="en-US" sz="2000"/>
              <a:t>This is something similar to a particular word having several different meanings depending on the context. </a:t>
            </a:r>
          </a:p>
          <a:p>
            <a:pPr eaLnBrk="1" hangingPunct="1"/>
            <a:endParaRPr lang="en-US" altLang="en-US" sz="2000"/>
          </a:p>
          <a:p>
            <a:pPr eaLnBrk="1" hangingPunct="1"/>
            <a:endParaRPr lang="en-US" altLang="en-US" sz="2000"/>
          </a:p>
        </p:txBody>
      </p:sp>
      <p:sp>
        <p:nvSpPr>
          <p:cNvPr id="11270" name="Rectangle 3"/>
          <p:cNvSpPr>
            <a:spLocks noChangeArrowheads="1"/>
          </p:cNvSpPr>
          <p:nvPr/>
        </p:nvSpPr>
        <p:spPr bwMode="auto">
          <a:xfrm>
            <a:off x="3086100" y="3048000"/>
            <a:ext cx="1143000" cy="800100"/>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endParaRPr lang="en-US" altLang="en-US" sz="1800"/>
          </a:p>
        </p:txBody>
      </p:sp>
      <p:sp>
        <p:nvSpPr>
          <p:cNvPr id="11271" name="Line 4"/>
          <p:cNvSpPr>
            <a:spLocks noChangeShapeType="1"/>
          </p:cNvSpPr>
          <p:nvPr/>
        </p:nvSpPr>
        <p:spPr bwMode="auto">
          <a:xfrm>
            <a:off x="3086100" y="3352800"/>
            <a:ext cx="1143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2" name="Rectangle 5"/>
          <p:cNvSpPr>
            <a:spLocks noChangeArrowheads="1"/>
          </p:cNvSpPr>
          <p:nvPr/>
        </p:nvSpPr>
        <p:spPr bwMode="auto">
          <a:xfrm>
            <a:off x="1485900" y="4572000"/>
            <a:ext cx="1257300" cy="800100"/>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endParaRPr lang="en-IN" altLang="en-US"/>
          </a:p>
        </p:txBody>
      </p:sp>
      <p:sp>
        <p:nvSpPr>
          <p:cNvPr id="11273" name="Rectangle 6"/>
          <p:cNvSpPr>
            <a:spLocks noChangeArrowheads="1"/>
          </p:cNvSpPr>
          <p:nvPr/>
        </p:nvSpPr>
        <p:spPr bwMode="auto">
          <a:xfrm>
            <a:off x="3314700" y="4572000"/>
            <a:ext cx="1143000" cy="800100"/>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endParaRPr lang="en-IN" altLang="en-US"/>
          </a:p>
        </p:txBody>
      </p:sp>
      <p:sp>
        <p:nvSpPr>
          <p:cNvPr id="11274" name="Rectangle 7"/>
          <p:cNvSpPr>
            <a:spLocks noChangeArrowheads="1"/>
          </p:cNvSpPr>
          <p:nvPr/>
        </p:nvSpPr>
        <p:spPr bwMode="auto">
          <a:xfrm>
            <a:off x="5143500" y="4572000"/>
            <a:ext cx="1638300" cy="800100"/>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altLang="en-US" sz="1400"/>
              <a:t> Triangle:object</a:t>
            </a:r>
          </a:p>
        </p:txBody>
      </p:sp>
      <p:sp>
        <p:nvSpPr>
          <p:cNvPr id="11275" name="Line 8"/>
          <p:cNvSpPr>
            <a:spLocks noChangeShapeType="1"/>
          </p:cNvSpPr>
          <p:nvPr/>
        </p:nvSpPr>
        <p:spPr bwMode="auto">
          <a:xfrm>
            <a:off x="1485900" y="4914900"/>
            <a:ext cx="12573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6" name="Line 9"/>
          <p:cNvSpPr>
            <a:spLocks noChangeShapeType="1"/>
          </p:cNvSpPr>
          <p:nvPr/>
        </p:nvSpPr>
        <p:spPr bwMode="auto">
          <a:xfrm>
            <a:off x="3314700" y="4914900"/>
            <a:ext cx="1143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7" name="Line 10"/>
          <p:cNvSpPr>
            <a:spLocks noChangeShapeType="1"/>
          </p:cNvSpPr>
          <p:nvPr/>
        </p:nvSpPr>
        <p:spPr bwMode="auto">
          <a:xfrm>
            <a:off x="5143500" y="4914900"/>
            <a:ext cx="16383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8" name="Line 11"/>
          <p:cNvSpPr>
            <a:spLocks noChangeShapeType="1"/>
          </p:cNvSpPr>
          <p:nvPr/>
        </p:nvSpPr>
        <p:spPr bwMode="auto">
          <a:xfrm flipH="1">
            <a:off x="2524125" y="3990975"/>
            <a:ext cx="571500" cy="57150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1279" name="Line 12"/>
          <p:cNvSpPr>
            <a:spLocks noChangeShapeType="1"/>
          </p:cNvSpPr>
          <p:nvPr/>
        </p:nvSpPr>
        <p:spPr bwMode="auto">
          <a:xfrm>
            <a:off x="3771900" y="4000500"/>
            <a:ext cx="0" cy="57150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1280" name="Line 13"/>
          <p:cNvSpPr>
            <a:spLocks noChangeShapeType="1"/>
          </p:cNvSpPr>
          <p:nvPr/>
        </p:nvSpPr>
        <p:spPr bwMode="auto">
          <a:xfrm>
            <a:off x="4219575" y="3981450"/>
            <a:ext cx="1485900" cy="57150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1281" name="Rectangle 14"/>
          <p:cNvSpPr>
            <a:spLocks noChangeArrowheads="1"/>
          </p:cNvSpPr>
          <p:nvPr/>
        </p:nvSpPr>
        <p:spPr bwMode="auto">
          <a:xfrm>
            <a:off x="3124200" y="3048000"/>
            <a:ext cx="908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altLang="en-US" sz="1800"/>
              <a:t>Shape </a:t>
            </a:r>
          </a:p>
        </p:txBody>
      </p:sp>
      <p:sp>
        <p:nvSpPr>
          <p:cNvPr id="11282" name="Rectangle 15"/>
          <p:cNvSpPr>
            <a:spLocks noChangeArrowheads="1"/>
          </p:cNvSpPr>
          <p:nvPr/>
        </p:nvSpPr>
        <p:spPr bwMode="auto">
          <a:xfrm>
            <a:off x="3124200" y="3443288"/>
            <a:ext cx="933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altLang="en-US" sz="1800"/>
              <a:t>Draw( )</a:t>
            </a:r>
          </a:p>
        </p:txBody>
      </p:sp>
      <p:sp>
        <p:nvSpPr>
          <p:cNvPr id="11283" name="Rectangle 16"/>
          <p:cNvSpPr>
            <a:spLocks noChangeArrowheads="1"/>
          </p:cNvSpPr>
          <p:nvPr/>
        </p:nvSpPr>
        <p:spPr bwMode="auto">
          <a:xfrm>
            <a:off x="1484313" y="4616450"/>
            <a:ext cx="12588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altLang="en-US" sz="1400">
                <a:cs typeface="Times New Roman" pitchFamily="18" charset="0"/>
              </a:rPr>
              <a:t>Circle: object</a:t>
            </a:r>
            <a:r>
              <a:rPr lang="en-US" altLang="en-US" sz="1400"/>
              <a:t> </a:t>
            </a:r>
          </a:p>
        </p:txBody>
      </p:sp>
      <p:sp>
        <p:nvSpPr>
          <p:cNvPr id="11284" name="Rectangle 17"/>
          <p:cNvSpPr>
            <a:spLocks noChangeArrowheads="1"/>
          </p:cNvSpPr>
          <p:nvPr/>
        </p:nvSpPr>
        <p:spPr bwMode="auto">
          <a:xfrm>
            <a:off x="1524000" y="4953000"/>
            <a:ext cx="11795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altLang="en-US" sz="1400"/>
              <a:t>Draw(circle) </a:t>
            </a:r>
          </a:p>
        </p:txBody>
      </p:sp>
      <p:sp>
        <p:nvSpPr>
          <p:cNvPr id="11285" name="Rectangle 18"/>
          <p:cNvSpPr>
            <a:spLocks noChangeArrowheads="1"/>
          </p:cNvSpPr>
          <p:nvPr/>
        </p:nvSpPr>
        <p:spPr bwMode="auto">
          <a:xfrm>
            <a:off x="3270250" y="5029200"/>
            <a:ext cx="11493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altLang="en-US" sz="1400"/>
              <a:t>  Draw(box) </a:t>
            </a:r>
          </a:p>
        </p:txBody>
      </p:sp>
      <p:sp>
        <p:nvSpPr>
          <p:cNvPr id="11286" name="Rectangle 19"/>
          <p:cNvSpPr>
            <a:spLocks noChangeArrowheads="1"/>
          </p:cNvSpPr>
          <p:nvPr/>
        </p:nvSpPr>
        <p:spPr bwMode="auto">
          <a:xfrm>
            <a:off x="3384550" y="4572000"/>
            <a:ext cx="1111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altLang="en-US" sz="1400"/>
              <a:t>Box: object </a:t>
            </a:r>
          </a:p>
        </p:txBody>
      </p:sp>
      <p:sp>
        <p:nvSpPr>
          <p:cNvPr id="11287" name="Rectangle 20"/>
          <p:cNvSpPr>
            <a:spLocks noChangeArrowheads="1"/>
          </p:cNvSpPr>
          <p:nvPr/>
        </p:nvSpPr>
        <p:spPr bwMode="auto">
          <a:xfrm>
            <a:off x="5207000" y="5029200"/>
            <a:ext cx="1346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altLang="en-US" sz="1400"/>
              <a:t> Draw(triangle)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1E8969E6-E0B5-46DC-BA36-DD6FC1A4874F}" type="datetime1">
              <a:rPr lang="en-US" altLang="en-US" sz="1400" smtClean="0"/>
              <a:pPr eaLnBrk="1" hangingPunct="1"/>
              <a:t>11/21/2013</a:t>
            </a:fld>
            <a:endParaRPr lang="en-US" altLang="en-US" sz="1400" smtClean="0"/>
          </a:p>
        </p:txBody>
      </p:sp>
      <p:sp>
        <p:nvSpPr>
          <p:cNvPr id="12291"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altLang="en-US" sz="1400" smtClean="0"/>
              <a:t>Dept of C.S.E</a:t>
            </a:r>
          </a:p>
        </p:txBody>
      </p:sp>
      <p:sp>
        <p:nvSpPr>
          <p:cNvPr id="1229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551FA173-A891-48A0-96A9-4582DD5A07F1}" type="slidenum">
              <a:rPr lang="en-US" altLang="en-US" sz="1400" smtClean="0"/>
              <a:pPr eaLnBrk="1" hangingPunct="1"/>
              <a:t>11</a:t>
            </a:fld>
            <a:endParaRPr lang="en-US" altLang="en-US" sz="1400" smtClean="0"/>
          </a:p>
        </p:txBody>
      </p:sp>
      <p:sp>
        <p:nvSpPr>
          <p:cNvPr id="12293" name="Rectangle 2"/>
          <p:cNvSpPr>
            <a:spLocks noChangeArrowheads="1"/>
          </p:cNvSpPr>
          <p:nvPr/>
        </p:nvSpPr>
        <p:spPr bwMode="auto">
          <a:xfrm>
            <a:off x="457200" y="320675"/>
            <a:ext cx="8194675"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altLang="en-US">
                <a:solidFill>
                  <a:srgbClr val="993366"/>
                </a:solidFill>
                <a:latin typeface="Verdana" pitchFamily="34" charset="0"/>
              </a:rPr>
              <a:t>Dynamic binding:</a:t>
            </a:r>
          </a:p>
          <a:p>
            <a:pPr eaLnBrk="1" hangingPunct="1"/>
            <a:endParaRPr lang="en-US" altLang="en-US">
              <a:solidFill>
                <a:srgbClr val="993366"/>
              </a:solidFill>
              <a:latin typeface="Verdana" pitchFamily="34" charset="0"/>
            </a:endParaRPr>
          </a:p>
          <a:p>
            <a:pPr eaLnBrk="1" hangingPunct="1"/>
            <a:r>
              <a:rPr lang="en-US" altLang="en-US" sz="2000"/>
              <a:t>This  means that the code associated with a given procedure call is not known until the time of the call at run time. </a:t>
            </a:r>
          </a:p>
          <a:p>
            <a:pPr eaLnBrk="1" hangingPunct="1"/>
            <a:endParaRPr lang="en-US" altLang="en-US" sz="2000"/>
          </a:p>
          <a:p>
            <a:pPr eaLnBrk="1" hangingPunct="1"/>
            <a:r>
              <a:rPr lang="en-US" altLang="en-US" sz="2000"/>
              <a:t>It is associated with polymorphism and inheritance.  </a:t>
            </a:r>
          </a:p>
        </p:txBody>
      </p:sp>
      <p:sp>
        <p:nvSpPr>
          <p:cNvPr id="12294" name="Rectangle 3"/>
          <p:cNvSpPr>
            <a:spLocks noChangeArrowheads="1"/>
          </p:cNvSpPr>
          <p:nvPr/>
        </p:nvSpPr>
        <p:spPr bwMode="auto">
          <a:xfrm>
            <a:off x="457200" y="2606675"/>
            <a:ext cx="7848600" cy="387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tabLst>
                <a:tab pos="457200" algn="l"/>
              </a:tabLst>
              <a:defRPr sz="2400">
                <a:solidFill>
                  <a:schemeClr val="tx1"/>
                </a:solidFill>
                <a:latin typeface="Arial" charset="0"/>
              </a:defRPr>
            </a:lvl1pPr>
            <a:lvl2pPr marL="742950" indent="-285750" eaLnBrk="0" hangingPunct="0">
              <a:tabLst>
                <a:tab pos="457200" algn="l"/>
              </a:tabLst>
              <a:defRPr sz="2400">
                <a:solidFill>
                  <a:schemeClr val="tx1"/>
                </a:solidFill>
                <a:latin typeface="Arial" charset="0"/>
              </a:defRPr>
            </a:lvl2pPr>
            <a:lvl3pPr marL="1143000" indent="-228600" eaLnBrk="0" hangingPunct="0">
              <a:tabLst>
                <a:tab pos="457200" algn="l"/>
              </a:tabLst>
              <a:defRPr sz="2400">
                <a:solidFill>
                  <a:schemeClr val="tx1"/>
                </a:solidFill>
                <a:latin typeface="Arial" charset="0"/>
              </a:defRPr>
            </a:lvl3pPr>
            <a:lvl4pPr marL="1600200" indent="-228600" eaLnBrk="0" hangingPunct="0">
              <a:tabLst>
                <a:tab pos="457200" algn="l"/>
              </a:tabLst>
              <a:defRPr sz="2400">
                <a:solidFill>
                  <a:schemeClr val="tx1"/>
                </a:solidFill>
                <a:latin typeface="Arial" charset="0"/>
              </a:defRPr>
            </a:lvl4pPr>
            <a:lvl5pPr marL="2057400" indent="-228600" eaLnBrk="0" hangingPunct="0">
              <a:tabLst>
                <a:tab pos="457200" algn="l"/>
              </a:tabLst>
              <a:defRPr sz="2400">
                <a:solidFill>
                  <a:schemeClr val="tx1"/>
                </a:solidFill>
                <a:latin typeface="Arial" charset="0"/>
              </a:defRPr>
            </a:lvl5pPr>
            <a:lvl6pPr marL="2514600" indent="-228600" eaLnBrk="0" fontAlgn="base" hangingPunct="0">
              <a:spcBef>
                <a:spcPct val="0"/>
              </a:spcBef>
              <a:spcAft>
                <a:spcPct val="0"/>
              </a:spcAft>
              <a:tabLst>
                <a:tab pos="457200" algn="l"/>
              </a:tabLst>
              <a:defRPr sz="2400">
                <a:solidFill>
                  <a:schemeClr val="tx1"/>
                </a:solidFill>
                <a:latin typeface="Arial" charset="0"/>
              </a:defRPr>
            </a:lvl6pPr>
            <a:lvl7pPr marL="2971800" indent="-228600" eaLnBrk="0" fontAlgn="base" hangingPunct="0">
              <a:spcBef>
                <a:spcPct val="0"/>
              </a:spcBef>
              <a:spcAft>
                <a:spcPct val="0"/>
              </a:spcAft>
              <a:tabLst>
                <a:tab pos="457200" algn="l"/>
              </a:tabLst>
              <a:defRPr sz="2400">
                <a:solidFill>
                  <a:schemeClr val="tx1"/>
                </a:solidFill>
                <a:latin typeface="Arial" charset="0"/>
              </a:defRPr>
            </a:lvl7pPr>
            <a:lvl8pPr marL="3429000" indent="-228600" eaLnBrk="0" fontAlgn="base" hangingPunct="0">
              <a:spcBef>
                <a:spcPct val="0"/>
              </a:spcBef>
              <a:spcAft>
                <a:spcPct val="0"/>
              </a:spcAft>
              <a:tabLst>
                <a:tab pos="457200" algn="l"/>
              </a:tabLst>
              <a:defRPr sz="2400">
                <a:solidFill>
                  <a:schemeClr val="tx1"/>
                </a:solidFill>
                <a:latin typeface="Arial" charset="0"/>
              </a:defRPr>
            </a:lvl8pPr>
            <a:lvl9pPr marL="3886200" indent="-228600" eaLnBrk="0" fontAlgn="base" hangingPunct="0">
              <a:spcBef>
                <a:spcPct val="0"/>
              </a:spcBef>
              <a:spcAft>
                <a:spcPct val="0"/>
              </a:spcAft>
              <a:tabLst>
                <a:tab pos="457200" algn="l"/>
              </a:tabLst>
              <a:defRPr sz="2400">
                <a:solidFill>
                  <a:schemeClr val="tx1"/>
                </a:solidFill>
                <a:latin typeface="Arial" charset="0"/>
              </a:defRPr>
            </a:lvl9pPr>
          </a:lstStyle>
          <a:p>
            <a:pPr eaLnBrk="1" hangingPunct="1"/>
            <a:r>
              <a:rPr lang="en-US" altLang="en-US">
                <a:solidFill>
                  <a:srgbClr val="993366"/>
                </a:solidFill>
                <a:latin typeface="Verdana" pitchFamily="34" charset="0"/>
                <a:cs typeface="Times New Roman" pitchFamily="18" charset="0"/>
              </a:rPr>
              <a:t>Message passing :  </a:t>
            </a:r>
          </a:p>
          <a:p>
            <a:pPr eaLnBrk="1" hangingPunct="1"/>
            <a:endParaRPr lang="en-US" altLang="en-US">
              <a:solidFill>
                <a:srgbClr val="993366"/>
              </a:solidFill>
              <a:latin typeface="Verdana" pitchFamily="34" charset="0"/>
              <a:cs typeface="Times New Roman" pitchFamily="18" charset="0"/>
            </a:endParaRPr>
          </a:p>
          <a:p>
            <a:pPr eaLnBrk="1" hangingPunct="1"/>
            <a:r>
              <a:rPr lang="en-US" altLang="en-US" sz="2000">
                <a:cs typeface="Times New Roman" pitchFamily="18" charset="0"/>
              </a:rPr>
              <a:t> An object oriented program consists of a set of objects that communicate with each other. </a:t>
            </a:r>
          </a:p>
          <a:p>
            <a:pPr eaLnBrk="1" hangingPunct="1"/>
            <a:endParaRPr lang="en-US" altLang="en-US" sz="2000">
              <a:cs typeface="Times New Roman" pitchFamily="18" charset="0"/>
            </a:endParaRPr>
          </a:p>
          <a:p>
            <a:pPr eaLnBrk="1" hangingPunct="1"/>
            <a:r>
              <a:rPr lang="en-US" altLang="en-US" sz="2000">
                <a:cs typeface="Times New Roman" pitchFamily="18" charset="0"/>
              </a:rPr>
              <a:t>The process of programming in an object oriented language, therefore, involves the following basic steps:</a:t>
            </a:r>
          </a:p>
          <a:p>
            <a:pPr eaLnBrk="1" hangingPunct="1"/>
            <a:endParaRPr lang="en-US" altLang="en-US" sz="2000">
              <a:cs typeface="Times New Roman" pitchFamily="18" charset="0"/>
            </a:endParaRPr>
          </a:p>
          <a:p>
            <a:pPr eaLnBrk="1" hangingPunct="1"/>
            <a:r>
              <a:rPr lang="en-US" altLang="en-US" sz="2000">
                <a:cs typeface="Times New Roman" pitchFamily="18" charset="0"/>
              </a:rPr>
              <a:t>1.Creating classes that define objects and their behavior,</a:t>
            </a:r>
            <a:endParaRPr lang="en-US" altLang="en-US" sz="2000"/>
          </a:p>
          <a:p>
            <a:r>
              <a:rPr lang="en-US" altLang="en-US" sz="2000">
                <a:cs typeface="Times New Roman" pitchFamily="18" charset="0"/>
              </a:rPr>
              <a:t>2.Creating objects from class definitions, and </a:t>
            </a:r>
            <a:endParaRPr lang="en-US" altLang="en-US" sz="2000"/>
          </a:p>
          <a:p>
            <a:r>
              <a:rPr lang="en-US" altLang="en-US" sz="2000">
                <a:cs typeface="Times New Roman" pitchFamily="18" charset="0"/>
              </a:rPr>
              <a:t>3.Establishing communication among objects</a:t>
            </a:r>
            <a:endParaRPr lang="en-US" altLang="en-US" sz="2000"/>
          </a:p>
          <a:p>
            <a:endParaRPr lang="en-US" altLang="en-US" sz="2000"/>
          </a:p>
        </p:txBody>
      </p:sp>
      <p:sp>
        <p:nvSpPr>
          <p:cNvPr id="12295" name="Rectangle 4"/>
          <p:cNvSpPr>
            <a:spLocks noChangeArrowheads="1"/>
          </p:cNvSpPr>
          <p:nvPr/>
        </p:nvSpPr>
        <p:spPr bwMode="auto">
          <a:xfrm>
            <a:off x="-4371975" y="4270375"/>
            <a:ext cx="1841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altLang="en-US" sz="1800"/>
              <a:t/>
            </a:r>
            <a:br>
              <a:rPr lang="en-US" altLang="en-US" sz="1800"/>
            </a:br>
            <a:endParaRPr lang="en-US" altLang="en-US" sz="1800"/>
          </a:p>
          <a:p>
            <a:endParaRPr lang="en-US" altLang="en-US" sz="18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22B5BB24-10A1-4F17-B961-491D9EAA1BEA}" type="datetime1">
              <a:rPr lang="en-US" altLang="en-US" sz="1400" smtClean="0"/>
              <a:pPr eaLnBrk="1" hangingPunct="1"/>
              <a:t>11/21/2013</a:t>
            </a:fld>
            <a:endParaRPr lang="en-US" altLang="en-US" sz="1400" smtClean="0"/>
          </a:p>
        </p:txBody>
      </p:sp>
      <p:sp>
        <p:nvSpPr>
          <p:cNvPr id="13315"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altLang="en-US" sz="1400" smtClean="0"/>
              <a:t>Dept of C.S.E</a:t>
            </a:r>
          </a:p>
        </p:txBody>
      </p:sp>
      <p:sp>
        <p:nvSpPr>
          <p:cNvPr id="1331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85E3C8B9-C4E2-400F-AEFA-18508BA35027}" type="slidenum">
              <a:rPr lang="en-US" altLang="en-US" sz="1400" smtClean="0"/>
              <a:pPr eaLnBrk="1" hangingPunct="1"/>
              <a:t>12</a:t>
            </a:fld>
            <a:endParaRPr lang="en-US" altLang="en-US" sz="1400" smtClean="0"/>
          </a:p>
        </p:txBody>
      </p:sp>
      <p:sp>
        <p:nvSpPr>
          <p:cNvPr id="13317" name="Rectangle 2"/>
          <p:cNvSpPr>
            <a:spLocks noChangeArrowheads="1"/>
          </p:cNvSpPr>
          <p:nvPr/>
        </p:nvSpPr>
        <p:spPr bwMode="auto">
          <a:xfrm>
            <a:off x="457200" y="1185863"/>
            <a:ext cx="7772400" cy="405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altLang="en-US" sz="2000"/>
              <a:t>Objects communicate with one another by sending and receiving information much the same way as people pass messages to one another. </a:t>
            </a:r>
          </a:p>
          <a:p>
            <a:pPr eaLnBrk="1" hangingPunct="1"/>
            <a:endParaRPr lang="en-US" altLang="en-US" sz="2000"/>
          </a:p>
          <a:p>
            <a:pPr eaLnBrk="1" hangingPunct="1"/>
            <a:r>
              <a:rPr lang="en-US" altLang="en-US" sz="2000"/>
              <a:t>A message for an object is a request for execution of a procedure, and therefore will invoke a function (procedure) in the receiving object that generates the desired result.</a:t>
            </a:r>
          </a:p>
          <a:p>
            <a:pPr eaLnBrk="1" hangingPunct="1"/>
            <a:endParaRPr lang="en-US" altLang="en-US" sz="2000"/>
          </a:p>
          <a:p>
            <a:pPr eaLnBrk="1" hangingPunct="1"/>
            <a:endParaRPr lang="en-US" altLang="en-US" sz="2000"/>
          </a:p>
          <a:p>
            <a:pPr eaLnBrk="1" hangingPunct="1"/>
            <a:r>
              <a:rPr lang="en-US" altLang="en-US" sz="2000"/>
              <a:t>Message passing involves specifying the name of the object, the name of the function (message) and the information to be sent.</a:t>
            </a:r>
          </a:p>
          <a:p>
            <a:pPr eaLnBrk="1" hangingPunct="1"/>
            <a:endParaRPr lang="en-US" altLang="en-US" sz="2000"/>
          </a:p>
          <a:p>
            <a:pPr eaLnBrk="1" hangingPunct="1"/>
            <a:r>
              <a:rPr lang="en-US" altLang="en-US" sz="2000"/>
              <a:t>Ex:-  employee.salary(name);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DA987F5F-1BB1-4F28-B9E1-59FF27BF3482}" type="datetime1">
              <a:rPr lang="en-US" altLang="en-US" sz="1400" smtClean="0"/>
              <a:pPr eaLnBrk="1" hangingPunct="1"/>
              <a:t>11/21/2013</a:t>
            </a:fld>
            <a:endParaRPr lang="en-US" altLang="en-US" sz="1400" smtClean="0"/>
          </a:p>
        </p:txBody>
      </p:sp>
      <p:sp>
        <p:nvSpPr>
          <p:cNvPr id="14339"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altLang="en-US" sz="1400" smtClean="0"/>
              <a:t>Dept of C.S.E</a:t>
            </a:r>
          </a:p>
        </p:txBody>
      </p:sp>
      <p:sp>
        <p:nvSpPr>
          <p:cNvPr id="1434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3022BA49-4FC5-4647-BBE6-AF2DFCB077A2}" type="slidenum">
              <a:rPr lang="en-US" altLang="en-US" sz="1400" smtClean="0"/>
              <a:pPr eaLnBrk="1" hangingPunct="1"/>
              <a:t>13</a:t>
            </a:fld>
            <a:endParaRPr lang="en-US" altLang="en-US" sz="1400" smtClean="0"/>
          </a:p>
        </p:txBody>
      </p:sp>
      <p:sp>
        <p:nvSpPr>
          <p:cNvPr id="14341" name="Rectangle 2"/>
          <p:cNvSpPr>
            <a:spLocks noChangeArrowheads="1"/>
          </p:cNvSpPr>
          <p:nvPr/>
        </p:nvSpPr>
        <p:spPr bwMode="auto">
          <a:xfrm>
            <a:off x="228600" y="625475"/>
            <a:ext cx="8305800" cy="295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altLang="en-US">
                <a:solidFill>
                  <a:srgbClr val="993366"/>
                </a:solidFill>
                <a:latin typeface="Verdana" pitchFamily="34" charset="0"/>
              </a:rPr>
              <a:t>Benefits of Object Oriented Programming :</a:t>
            </a:r>
          </a:p>
          <a:p>
            <a:pPr eaLnBrk="1" hangingPunct="1"/>
            <a:endParaRPr lang="en-US" altLang="en-US">
              <a:solidFill>
                <a:srgbClr val="993366"/>
              </a:solidFill>
              <a:latin typeface="Verdana" pitchFamily="34" charset="0"/>
            </a:endParaRPr>
          </a:p>
          <a:p>
            <a:pPr eaLnBrk="1" hangingPunct="1">
              <a:buFontTx/>
              <a:buChar char="•"/>
            </a:pPr>
            <a:r>
              <a:rPr lang="en-US" altLang="en-US" sz="2000"/>
              <a:t>Through inheritance, we can eliminate redundant code and extend the use of existing classes.</a:t>
            </a:r>
          </a:p>
          <a:p>
            <a:pPr eaLnBrk="1" hangingPunct="1">
              <a:buFontTx/>
              <a:buChar char="•"/>
            </a:pPr>
            <a:endParaRPr lang="en-US" altLang="en-US" sz="2000"/>
          </a:p>
          <a:p>
            <a:pPr eaLnBrk="1" hangingPunct="1">
              <a:buFontTx/>
              <a:buChar char="•"/>
            </a:pPr>
            <a:r>
              <a:rPr lang="en-US" altLang="en-US" sz="2000"/>
              <a:t>We can build programs from the standard working modules that communicate with one    another, rather than having to start writing the code from scratch. This leads to saving of  development time and higher productivity.</a:t>
            </a:r>
          </a:p>
        </p:txBody>
      </p:sp>
      <p:sp>
        <p:nvSpPr>
          <p:cNvPr id="14342" name="Rectangle 3"/>
          <p:cNvSpPr>
            <a:spLocks noChangeArrowheads="1"/>
          </p:cNvSpPr>
          <p:nvPr/>
        </p:nvSpPr>
        <p:spPr bwMode="auto">
          <a:xfrm>
            <a:off x="152400" y="3733800"/>
            <a:ext cx="84582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buFontTx/>
              <a:buChar char="•"/>
            </a:pPr>
            <a:r>
              <a:rPr lang="en-US" altLang="en-US" sz="2000"/>
              <a:t>The principle of data hiding helps the programmer to build secure programs that cannot be    invaded by code in other parts of the program.</a:t>
            </a:r>
          </a:p>
          <a:p>
            <a:pPr eaLnBrk="1" hangingPunct="1"/>
            <a:endParaRPr lang="en-US" altLang="en-US" sz="2000"/>
          </a:p>
          <a:p>
            <a:pPr eaLnBrk="1" hangingPunct="1">
              <a:buFontTx/>
              <a:buChar char="•"/>
            </a:pPr>
            <a:r>
              <a:rPr lang="en-US" altLang="en-US" sz="2000"/>
              <a:t>It is possible to map objects in the problem domain to those in the program.</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E199489E-8280-4A97-8EE5-D4604B66000B}" type="datetime1">
              <a:rPr lang="en-US" altLang="en-US" sz="1400" smtClean="0"/>
              <a:pPr eaLnBrk="1" hangingPunct="1"/>
              <a:t>11/21/2013</a:t>
            </a:fld>
            <a:endParaRPr lang="en-US" altLang="en-US" sz="1400" smtClean="0"/>
          </a:p>
        </p:txBody>
      </p:sp>
      <p:sp>
        <p:nvSpPr>
          <p:cNvPr id="15363"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altLang="en-US" sz="1400" smtClean="0"/>
              <a:t>Dept of C.S.E</a:t>
            </a:r>
          </a:p>
        </p:txBody>
      </p:sp>
      <p:sp>
        <p:nvSpPr>
          <p:cNvPr id="1536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CF5542DD-A906-4B43-9618-0F6201334E44}" type="slidenum">
              <a:rPr lang="en-US" altLang="en-US" sz="1400" smtClean="0"/>
              <a:pPr eaLnBrk="1" hangingPunct="1"/>
              <a:t>14</a:t>
            </a:fld>
            <a:endParaRPr lang="en-US" altLang="en-US" sz="1400" smtClean="0"/>
          </a:p>
        </p:txBody>
      </p:sp>
      <p:sp>
        <p:nvSpPr>
          <p:cNvPr id="15365" name="Rectangle 2"/>
          <p:cNvSpPr>
            <a:spLocks noChangeArrowheads="1"/>
          </p:cNvSpPr>
          <p:nvPr/>
        </p:nvSpPr>
        <p:spPr bwMode="auto">
          <a:xfrm>
            <a:off x="304800" y="762000"/>
            <a:ext cx="8001000"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altLang="en-US" sz="2000">
                <a:solidFill>
                  <a:srgbClr val="993366"/>
                </a:solidFill>
                <a:latin typeface="Verdana" pitchFamily="34" charset="0"/>
              </a:rPr>
              <a:t>Benefits continued……….</a:t>
            </a:r>
          </a:p>
          <a:p>
            <a:pPr eaLnBrk="1" hangingPunct="1">
              <a:buFontTx/>
              <a:buChar char="•"/>
            </a:pPr>
            <a:endParaRPr lang="en-US" altLang="en-US" sz="2000">
              <a:solidFill>
                <a:srgbClr val="993366"/>
              </a:solidFill>
              <a:latin typeface="Verdana" pitchFamily="34" charset="0"/>
            </a:endParaRPr>
          </a:p>
          <a:p>
            <a:pPr eaLnBrk="1" hangingPunct="1">
              <a:buFontTx/>
              <a:buChar char="•"/>
            </a:pPr>
            <a:r>
              <a:rPr lang="en-US" altLang="en-US" sz="2000"/>
              <a:t>It is easy to partition the work in a project based on objects.</a:t>
            </a:r>
          </a:p>
          <a:p>
            <a:pPr eaLnBrk="1" hangingPunct="1"/>
            <a:endParaRPr lang="en-US" altLang="en-US" sz="2000"/>
          </a:p>
          <a:p>
            <a:pPr eaLnBrk="1" hangingPunct="1">
              <a:buFontTx/>
              <a:buChar char="•"/>
            </a:pPr>
            <a:r>
              <a:rPr lang="en-US" altLang="en-US" sz="2000"/>
              <a:t>Object oriented systems can be easily upgraded from small to large systems.</a:t>
            </a:r>
          </a:p>
          <a:p>
            <a:pPr eaLnBrk="1" hangingPunct="1"/>
            <a:endParaRPr lang="en-US" altLang="en-US" sz="2000"/>
          </a:p>
          <a:p>
            <a:pPr eaLnBrk="1" hangingPunct="1">
              <a:buFontTx/>
              <a:buChar char="•"/>
            </a:pPr>
            <a:r>
              <a:rPr lang="en-US" altLang="en-US" sz="2000"/>
              <a:t>Software complexity can be easily managed.</a:t>
            </a:r>
          </a:p>
          <a:p>
            <a:pPr eaLnBrk="1" hangingPunct="1"/>
            <a:endParaRPr lang="en-US" altLang="en-US" sz="20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1634F7B0-B5A4-4AC6-A367-AE21EEFD274C}" type="datetime1">
              <a:rPr lang="en-US" altLang="en-US" sz="1400" smtClean="0"/>
              <a:pPr eaLnBrk="1" hangingPunct="1"/>
              <a:t>11/21/2013</a:t>
            </a:fld>
            <a:endParaRPr lang="en-US" altLang="en-US" sz="1400" smtClean="0"/>
          </a:p>
        </p:txBody>
      </p:sp>
      <p:sp>
        <p:nvSpPr>
          <p:cNvPr id="3075"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altLang="en-US" sz="1400" smtClean="0"/>
              <a:t>Dept of C.S.E</a:t>
            </a:r>
          </a:p>
        </p:txBody>
      </p:sp>
      <p:sp>
        <p:nvSpPr>
          <p:cNvPr id="307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61A9CB2C-E709-4ECA-9382-353280ADB8D9}" type="slidenum">
              <a:rPr lang="en-US" altLang="en-US" sz="1400" smtClean="0"/>
              <a:pPr eaLnBrk="1" hangingPunct="1"/>
              <a:t>2</a:t>
            </a:fld>
            <a:endParaRPr lang="en-US" altLang="en-US" sz="1400" smtClean="0"/>
          </a:p>
        </p:txBody>
      </p:sp>
      <p:sp>
        <p:nvSpPr>
          <p:cNvPr id="3077" name="Rectangle 2"/>
          <p:cNvSpPr>
            <a:spLocks noChangeArrowheads="1"/>
          </p:cNvSpPr>
          <p:nvPr/>
        </p:nvSpPr>
        <p:spPr bwMode="auto">
          <a:xfrm>
            <a:off x="-336550" y="16160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endParaRPr lang="en-IN" altLang="en-US"/>
          </a:p>
        </p:txBody>
      </p:sp>
      <p:sp>
        <p:nvSpPr>
          <p:cNvPr id="3078" name="Rectangle 3"/>
          <p:cNvSpPr>
            <a:spLocks noChangeArrowheads="1"/>
          </p:cNvSpPr>
          <p:nvPr/>
        </p:nvSpPr>
        <p:spPr bwMode="auto">
          <a:xfrm>
            <a:off x="-336550" y="50387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endParaRPr lang="en-US" altLang="en-US" sz="1800"/>
          </a:p>
        </p:txBody>
      </p:sp>
      <p:sp>
        <p:nvSpPr>
          <p:cNvPr id="3079" name="Rectangle 4"/>
          <p:cNvSpPr>
            <a:spLocks noChangeArrowheads="1"/>
          </p:cNvSpPr>
          <p:nvPr/>
        </p:nvSpPr>
        <p:spPr bwMode="auto">
          <a:xfrm>
            <a:off x="228600" y="1371600"/>
            <a:ext cx="854075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altLang="en-US" sz="2000">
                <a:latin typeface="Verdana" pitchFamily="34" charset="0"/>
              </a:rPr>
              <a:t>Emphasis is on doing things (algorithms).</a:t>
            </a:r>
          </a:p>
          <a:p>
            <a:pPr eaLnBrk="1" hangingPunct="1"/>
            <a:r>
              <a:rPr lang="en-US" altLang="en-US" sz="2000">
                <a:latin typeface="Verdana" pitchFamily="34" charset="0"/>
              </a:rPr>
              <a:t>	 </a:t>
            </a:r>
          </a:p>
          <a:p>
            <a:pPr eaLnBrk="1" hangingPunct="1"/>
            <a:r>
              <a:rPr lang="en-US" altLang="en-US" sz="2000">
                <a:latin typeface="Verdana" pitchFamily="34" charset="0"/>
              </a:rPr>
              <a:t>Large programs are divided into smaller programs known as functions.</a:t>
            </a:r>
          </a:p>
          <a:p>
            <a:pPr eaLnBrk="1" hangingPunct="1"/>
            <a:r>
              <a:rPr lang="en-US" altLang="en-US" sz="2000">
                <a:latin typeface="Verdana" pitchFamily="34" charset="0"/>
              </a:rPr>
              <a:t>     	</a:t>
            </a:r>
          </a:p>
          <a:p>
            <a:pPr eaLnBrk="1" hangingPunct="1"/>
            <a:r>
              <a:rPr lang="en-US" altLang="en-US" sz="2000">
                <a:latin typeface="Verdana" pitchFamily="34" charset="0"/>
              </a:rPr>
              <a:t>Most of the functions share global data.</a:t>
            </a:r>
          </a:p>
          <a:p>
            <a:pPr eaLnBrk="1" hangingPunct="1"/>
            <a:endParaRPr lang="en-US" altLang="en-US" sz="2000">
              <a:latin typeface="Verdana" pitchFamily="34" charset="0"/>
            </a:endParaRPr>
          </a:p>
          <a:p>
            <a:pPr eaLnBrk="1" hangingPunct="1"/>
            <a:r>
              <a:rPr lang="en-US" altLang="en-US" sz="2000">
                <a:latin typeface="Verdana" pitchFamily="34" charset="0"/>
              </a:rPr>
              <a:t>Data move openly around the system from function to function.	  </a:t>
            </a:r>
          </a:p>
          <a:p>
            <a:pPr eaLnBrk="1" hangingPunct="1"/>
            <a:endParaRPr lang="en-US" altLang="en-US" sz="2000">
              <a:latin typeface="Verdana" pitchFamily="34" charset="0"/>
            </a:endParaRPr>
          </a:p>
          <a:p>
            <a:pPr eaLnBrk="1" hangingPunct="1"/>
            <a:r>
              <a:rPr lang="en-US" altLang="en-US" sz="2000">
                <a:latin typeface="Verdana" pitchFamily="34" charset="0"/>
              </a:rPr>
              <a:t>Employs top-down approach in program design.	 </a:t>
            </a:r>
          </a:p>
        </p:txBody>
      </p:sp>
      <p:sp>
        <p:nvSpPr>
          <p:cNvPr id="3080" name="Rectangle 5"/>
          <p:cNvSpPr>
            <a:spLocks noChangeArrowheads="1"/>
          </p:cNvSpPr>
          <p:nvPr/>
        </p:nvSpPr>
        <p:spPr bwMode="auto">
          <a:xfrm>
            <a:off x="1187450" y="533400"/>
            <a:ext cx="7423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eaLnBrk="1" hangingPunct="1"/>
            <a:r>
              <a:rPr lang="en-US" altLang="en-US">
                <a:solidFill>
                  <a:srgbClr val="993366"/>
                </a:solidFill>
                <a:latin typeface="Verdana" pitchFamily="34" charset="0"/>
              </a:rPr>
              <a:t>Procedure  Oriented  Programming</a:t>
            </a:r>
            <a:r>
              <a:rPr lang="en-US" altLang="en-US">
                <a:latin typeface="Verdana" pitchFamily="34" charset="0"/>
              </a:rPr>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DC30EE2E-10A2-49BB-AB5F-1E4E26F28FFB}" type="datetime1">
              <a:rPr lang="en-US" altLang="en-US" sz="1400" smtClean="0"/>
              <a:pPr eaLnBrk="1" hangingPunct="1"/>
              <a:t>11/21/2013</a:t>
            </a:fld>
            <a:endParaRPr lang="en-US" altLang="en-US" sz="1400" smtClean="0"/>
          </a:p>
        </p:txBody>
      </p:sp>
      <p:sp>
        <p:nvSpPr>
          <p:cNvPr id="409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altLang="en-US" sz="1400" smtClean="0"/>
              <a:t>Dept of C.S.E</a:t>
            </a:r>
          </a:p>
        </p:txBody>
      </p:sp>
      <p:sp>
        <p:nvSpPr>
          <p:cNvPr id="410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599F7996-D064-47BF-B36F-E61447A7F271}" type="slidenum">
              <a:rPr lang="en-US" altLang="en-US" sz="1400" smtClean="0"/>
              <a:pPr eaLnBrk="1" hangingPunct="1"/>
              <a:t>3</a:t>
            </a:fld>
            <a:endParaRPr lang="en-US" altLang="en-US" sz="1400" smtClean="0"/>
          </a:p>
        </p:txBody>
      </p:sp>
      <p:sp>
        <p:nvSpPr>
          <p:cNvPr id="4101" name="Rectangle 2"/>
          <p:cNvSpPr>
            <a:spLocks noChangeArrowheads="1"/>
          </p:cNvSpPr>
          <p:nvPr/>
        </p:nvSpPr>
        <p:spPr bwMode="auto">
          <a:xfrm>
            <a:off x="228600" y="990600"/>
            <a:ext cx="8534400" cy="466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altLang="en-US" sz="2000">
                <a:latin typeface="Verdana" pitchFamily="34" charset="0"/>
              </a:rPr>
              <a:t>Emphasis is on data rather than procedure.</a:t>
            </a:r>
          </a:p>
          <a:p>
            <a:pPr eaLnBrk="1" hangingPunct="1"/>
            <a:endParaRPr lang="en-US" altLang="en-US" sz="2000">
              <a:latin typeface="Verdana" pitchFamily="34" charset="0"/>
            </a:endParaRPr>
          </a:p>
          <a:p>
            <a:pPr eaLnBrk="1" hangingPunct="1"/>
            <a:r>
              <a:rPr lang="en-US" altLang="en-US" sz="2000">
                <a:latin typeface="Verdana" pitchFamily="34" charset="0"/>
              </a:rPr>
              <a:t>Programs are divided into what are known  as objects.</a:t>
            </a:r>
          </a:p>
          <a:p>
            <a:pPr eaLnBrk="1" hangingPunct="1"/>
            <a:endParaRPr lang="en-US" altLang="en-US" sz="2000">
              <a:latin typeface="Verdana" pitchFamily="34" charset="0"/>
            </a:endParaRPr>
          </a:p>
          <a:p>
            <a:pPr eaLnBrk="1" hangingPunct="1"/>
            <a:r>
              <a:rPr lang="en-US" altLang="en-US" sz="2000">
                <a:latin typeface="Verdana" pitchFamily="34" charset="0"/>
              </a:rPr>
              <a:t>Data structures are designed such that they characterize the objects.</a:t>
            </a:r>
          </a:p>
          <a:p>
            <a:pPr eaLnBrk="1" hangingPunct="1"/>
            <a:endParaRPr lang="en-US" altLang="en-US" sz="2000">
              <a:latin typeface="Verdana" pitchFamily="34" charset="0"/>
            </a:endParaRPr>
          </a:p>
          <a:p>
            <a:pPr eaLnBrk="1" hangingPunct="1"/>
            <a:r>
              <a:rPr lang="en-US" altLang="en-US" sz="2000">
                <a:latin typeface="Verdana" pitchFamily="34" charset="0"/>
              </a:rPr>
              <a:t>Data is hidden and cannot be accessed by external functions.</a:t>
            </a:r>
          </a:p>
          <a:p>
            <a:pPr eaLnBrk="1" hangingPunct="1"/>
            <a:endParaRPr lang="en-US" altLang="en-US" sz="2000">
              <a:latin typeface="Verdana" pitchFamily="34" charset="0"/>
            </a:endParaRPr>
          </a:p>
          <a:p>
            <a:pPr eaLnBrk="1" hangingPunct="1"/>
            <a:r>
              <a:rPr lang="en-US" altLang="en-US" sz="2000">
                <a:latin typeface="Verdana" pitchFamily="34" charset="0"/>
              </a:rPr>
              <a:t>Functions that operate on the data of an object are tied together in the data structure.</a:t>
            </a:r>
          </a:p>
          <a:p>
            <a:pPr eaLnBrk="1" hangingPunct="1"/>
            <a:endParaRPr lang="en-US" altLang="en-US" sz="2000">
              <a:latin typeface="Verdana" pitchFamily="34" charset="0"/>
            </a:endParaRPr>
          </a:p>
          <a:p>
            <a:pPr eaLnBrk="1" hangingPunct="1"/>
            <a:r>
              <a:rPr lang="en-US" altLang="en-US" sz="2000">
                <a:latin typeface="Verdana" pitchFamily="34" charset="0"/>
              </a:rPr>
              <a:t>Objects may communicate with each other through functions.</a:t>
            </a:r>
          </a:p>
          <a:p>
            <a:pPr eaLnBrk="1" hangingPunct="1"/>
            <a:endParaRPr lang="en-US" altLang="en-US" sz="2000">
              <a:latin typeface="Verdana" pitchFamily="34" charset="0"/>
            </a:endParaRPr>
          </a:p>
          <a:p>
            <a:pPr eaLnBrk="1" hangingPunct="1"/>
            <a:r>
              <a:rPr lang="en-US" altLang="en-US" sz="2000">
                <a:latin typeface="Verdana" pitchFamily="34" charset="0"/>
              </a:rPr>
              <a:t>Follows bottom-up approach in program design</a:t>
            </a:r>
          </a:p>
        </p:txBody>
      </p:sp>
      <p:sp>
        <p:nvSpPr>
          <p:cNvPr id="4102" name="Rectangle 3"/>
          <p:cNvSpPr>
            <a:spLocks noChangeArrowheads="1"/>
          </p:cNvSpPr>
          <p:nvPr/>
        </p:nvSpPr>
        <p:spPr bwMode="auto">
          <a:xfrm>
            <a:off x="2133600" y="304800"/>
            <a:ext cx="4781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altLang="en-US">
                <a:solidFill>
                  <a:srgbClr val="993366"/>
                </a:solidFill>
                <a:latin typeface="Verdana" pitchFamily="34" charset="0"/>
              </a:rPr>
              <a:t>Object Oriented Programming</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B97B9531-BD77-485C-A5B6-E86F8FF24386}" type="datetime1">
              <a:rPr lang="en-US" altLang="en-US" sz="1400" smtClean="0"/>
              <a:pPr eaLnBrk="1" hangingPunct="1"/>
              <a:t>11/21/2013</a:t>
            </a:fld>
            <a:endParaRPr lang="en-US" altLang="en-US" sz="1400" smtClean="0"/>
          </a:p>
        </p:txBody>
      </p:sp>
      <p:sp>
        <p:nvSpPr>
          <p:cNvPr id="5123"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altLang="en-US" sz="1400" smtClean="0"/>
              <a:t>Dept of C.S.E</a:t>
            </a:r>
          </a:p>
        </p:txBody>
      </p:sp>
      <p:sp>
        <p:nvSpPr>
          <p:cNvPr id="512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0626E66F-F938-4395-A1C9-7F142AFD4BE0}" type="slidenum">
              <a:rPr lang="en-US" altLang="en-US" sz="1400" smtClean="0"/>
              <a:pPr eaLnBrk="1" hangingPunct="1"/>
              <a:t>4</a:t>
            </a:fld>
            <a:endParaRPr lang="en-US" altLang="en-US" sz="1400" smtClean="0"/>
          </a:p>
        </p:txBody>
      </p:sp>
      <p:sp>
        <p:nvSpPr>
          <p:cNvPr id="5125" name="Rectangle 2"/>
          <p:cNvSpPr>
            <a:spLocks noChangeArrowheads="1"/>
          </p:cNvSpPr>
          <p:nvPr/>
        </p:nvSpPr>
        <p:spPr bwMode="auto">
          <a:xfrm>
            <a:off x="762000" y="914400"/>
            <a:ext cx="7467600" cy="478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altLang="en-US">
                <a:solidFill>
                  <a:srgbClr val="993366"/>
                </a:solidFill>
                <a:latin typeface="Verdana" pitchFamily="34" charset="0"/>
              </a:rPr>
              <a:t>Concepts of Object Oriented Programming</a:t>
            </a:r>
          </a:p>
          <a:p>
            <a:pPr eaLnBrk="1" hangingPunct="1"/>
            <a:endParaRPr lang="en-US" altLang="en-US">
              <a:latin typeface="Verdana" pitchFamily="34" charset="0"/>
            </a:endParaRPr>
          </a:p>
          <a:p>
            <a:pPr eaLnBrk="1" hangingPunct="1">
              <a:buFontTx/>
              <a:buChar char="•"/>
            </a:pPr>
            <a:r>
              <a:rPr lang="en-US" altLang="en-US" sz="2000">
                <a:latin typeface="Verdana" pitchFamily="34" charset="0"/>
              </a:rPr>
              <a:t>Objects</a:t>
            </a:r>
          </a:p>
          <a:p>
            <a:pPr eaLnBrk="1" hangingPunct="1"/>
            <a:endParaRPr lang="en-US" altLang="en-US" sz="2000">
              <a:latin typeface="Verdana" pitchFamily="34" charset="0"/>
            </a:endParaRPr>
          </a:p>
          <a:p>
            <a:pPr eaLnBrk="1" hangingPunct="1">
              <a:buFontTx/>
              <a:buChar char="•"/>
            </a:pPr>
            <a:r>
              <a:rPr lang="en-US" altLang="en-US" sz="2000">
                <a:latin typeface="Verdana" pitchFamily="34" charset="0"/>
              </a:rPr>
              <a:t>Classes</a:t>
            </a:r>
          </a:p>
          <a:p>
            <a:pPr eaLnBrk="1" hangingPunct="1"/>
            <a:endParaRPr lang="en-US" altLang="en-US" sz="2000">
              <a:latin typeface="Verdana" pitchFamily="34" charset="0"/>
            </a:endParaRPr>
          </a:p>
          <a:p>
            <a:pPr eaLnBrk="1" hangingPunct="1">
              <a:buFontTx/>
              <a:buChar char="•"/>
            </a:pPr>
            <a:r>
              <a:rPr lang="en-US" altLang="en-US" sz="2000">
                <a:latin typeface="Verdana" pitchFamily="34" charset="0"/>
              </a:rPr>
              <a:t>Data abstraction and encapsulation</a:t>
            </a:r>
          </a:p>
          <a:p>
            <a:pPr eaLnBrk="1" hangingPunct="1"/>
            <a:endParaRPr lang="en-US" altLang="en-US" sz="2000">
              <a:latin typeface="Verdana" pitchFamily="34" charset="0"/>
            </a:endParaRPr>
          </a:p>
          <a:p>
            <a:pPr eaLnBrk="1" hangingPunct="1">
              <a:buFontTx/>
              <a:buChar char="•"/>
            </a:pPr>
            <a:r>
              <a:rPr lang="en-US" altLang="en-US" sz="2000">
                <a:latin typeface="Verdana" pitchFamily="34" charset="0"/>
              </a:rPr>
              <a:t>Inheritance</a:t>
            </a:r>
          </a:p>
          <a:p>
            <a:pPr eaLnBrk="1" hangingPunct="1"/>
            <a:endParaRPr lang="en-US" altLang="en-US" sz="2000">
              <a:latin typeface="Verdana" pitchFamily="34" charset="0"/>
            </a:endParaRPr>
          </a:p>
          <a:p>
            <a:pPr eaLnBrk="1" hangingPunct="1">
              <a:buFontTx/>
              <a:buChar char="•"/>
            </a:pPr>
            <a:r>
              <a:rPr lang="en-US" altLang="en-US" sz="2000">
                <a:latin typeface="Verdana" pitchFamily="34" charset="0"/>
              </a:rPr>
              <a:t>Polymorphism</a:t>
            </a:r>
          </a:p>
          <a:p>
            <a:pPr eaLnBrk="1" hangingPunct="1"/>
            <a:endParaRPr lang="en-US" altLang="en-US" sz="2000">
              <a:latin typeface="Verdana" pitchFamily="34" charset="0"/>
            </a:endParaRPr>
          </a:p>
          <a:p>
            <a:pPr eaLnBrk="1" hangingPunct="1">
              <a:buFontTx/>
              <a:buChar char="•"/>
            </a:pPr>
            <a:r>
              <a:rPr lang="en-US" altLang="en-US" sz="2000">
                <a:latin typeface="Verdana" pitchFamily="34" charset="0"/>
              </a:rPr>
              <a:t>Dynamic binding</a:t>
            </a:r>
          </a:p>
          <a:p>
            <a:pPr eaLnBrk="1" hangingPunct="1"/>
            <a:endParaRPr lang="en-US" altLang="en-US" sz="2000">
              <a:latin typeface="Verdana" pitchFamily="34" charset="0"/>
            </a:endParaRPr>
          </a:p>
          <a:p>
            <a:pPr eaLnBrk="1" hangingPunct="1">
              <a:buFontTx/>
              <a:buChar char="•"/>
            </a:pPr>
            <a:r>
              <a:rPr lang="en-US" altLang="en-US" sz="2000">
                <a:latin typeface="Verdana" pitchFamily="34" charset="0"/>
              </a:rPr>
              <a:t>Message passing</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69B539C7-134C-4DBF-985F-E0A6516F6D1F}" type="datetime1">
              <a:rPr lang="en-US" altLang="en-US" sz="1400" smtClean="0"/>
              <a:pPr eaLnBrk="1" hangingPunct="1"/>
              <a:t>11/21/2013</a:t>
            </a:fld>
            <a:endParaRPr lang="en-US" altLang="en-US" sz="1400" smtClean="0"/>
          </a:p>
        </p:txBody>
      </p:sp>
      <p:sp>
        <p:nvSpPr>
          <p:cNvPr id="6147"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altLang="en-US" sz="1400" smtClean="0"/>
              <a:t>Dept of C.S.E</a:t>
            </a:r>
          </a:p>
        </p:txBody>
      </p:sp>
      <p:sp>
        <p:nvSpPr>
          <p:cNvPr id="61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05063112-8EA1-48E0-9325-8CB4F8B1D4A1}" type="slidenum">
              <a:rPr lang="en-US" altLang="en-US" sz="1400" smtClean="0"/>
              <a:pPr eaLnBrk="1" hangingPunct="1"/>
              <a:t>5</a:t>
            </a:fld>
            <a:endParaRPr lang="en-US" altLang="en-US" sz="1400" smtClean="0"/>
          </a:p>
        </p:txBody>
      </p:sp>
      <p:sp>
        <p:nvSpPr>
          <p:cNvPr id="6149" name="Rectangle 2"/>
          <p:cNvSpPr>
            <a:spLocks noChangeArrowheads="1"/>
          </p:cNvSpPr>
          <p:nvPr/>
        </p:nvSpPr>
        <p:spPr bwMode="auto">
          <a:xfrm>
            <a:off x="298450" y="796925"/>
            <a:ext cx="831215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altLang="en-US">
                <a:solidFill>
                  <a:srgbClr val="993366"/>
                </a:solidFill>
                <a:latin typeface="Verdana" pitchFamily="34" charset="0"/>
              </a:rPr>
              <a:t>Objects :</a:t>
            </a:r>
            <a:r>
              <a:rPr lang="en-US" altLang="en-US" sz="2000">
                <a:solidFill>
                  <a:srgbClr val="993366"/>
                </a:solidFill>
              </a:rPr>
              <a:t>  </a:t>
            </a:r>
          </a:p>
          <a:p>
            <a:pPr eaLnBrk="1" hangingPunct="1"/>
            <a:endParaRPr lang="en-US" altLang="en-US" sz="2000">
              <a:solidFill>
                <a:srgbClr val="993366"/>
              </a:solidFill>
            </a:endParaRPr>
          </a:p>
          <a:p>
            <a:pPr eaLnBrk="1" hangingPunct="1"/>
            <a:r>
              <a:rPr lang="en-US" altLang="en-US" sz="2000"/>
              <a:t>Objects are the basic run-time entities in an object oriented system. </a:t>
            </a:r>
          </a:p>
          <a:p>
            <a:pPr eaLnBrk="1" hangingPunct="1"/>
            <a:endParaRPr lang="en-US" altLang="en-US" sz="2000"/>
          </a:p>
          <a:p>
            <a:pPr eaLnBrk="1" hangingPunct="1"/>
            <a:r>
              <a:rPr lang="en-US" altLang="en-US" sz="2000"/>
              <a:t>They may represent a place, a bank account, a table of data or any item that the program has to handle. </a:t>
            </a:r>
          </a:p>
          <a:p>
            <a:pPr eaLnBrk="1" hangingPunct="1"/>
            <a:endParaRPr lang="en-US" altLang="en-US" sz="2000"/>
          </a:p>
          <a:p>
            <a:pPr eaLnBrk="1" hangingPunct="1"/>
            <a:r>
              <a:rPr lang="en-US" altLang="en-US" sz="2000"/>
              <a:t>When a program  is executed, the objects interact by sending messages to one another. For example, if “customer” and “account” are two objects in a program, then the customer object may send a message to the account object requesting for the bank balance. </a:t>
            </a:r>
          </a:p>
          <a:p>
            <a:pPr eaLnBrk="1" hangingPunct="1"/>
            <a:endParaRPr lang="en-US" altLang="en-US" sz="2000"/>
          </a:p>
          <a:p>
            <a:pPr eaLnBrk="1" hangingPunct="1"/>
            <a:r>
              <a:rPr lang="en-US" altLang="en-US" sz="2000"/>
              <a:t>Each object contains data, and code to manipulate the data.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A05BF0B0-F2E9-4921-8C53-72DB5C4E0960}" type="datetime1">
              <a:rPr lang="en-US" altLang="en-US" sz="1400" smtClean="0"/>
              <a:pPr eaLnBrk="1" hangingPunct="1"/>
              <a:t>11/21/2013</a:t>
            </a:fld>
            <a:endParaRPr lang="en-US" altLang="en-US" sz="1400" smtClean="0"/>
          </a:p>
        </p:txBody>
      </p:sp>
      <p:sp>
        <p:nvSpPr>
          <p:cNvPr id="7171"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altLang="en-US" sz="1400" smtClean="0"/>
              <a:t>Dept of C.S.E</a:t>
            </a:r>
          </a:p>
        </p:txBody>
      </p:sp>
      <p:sp>
        <p:nvSpPr>
          <p:cNvPr id="717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20D1C1F5-E521-45FC-80D6-FF2A164C1181}" type="slidenum">
              <a:rPr lang="en-US" altLang="en-US" sz="1400" smtClean="0"/>
              <a:pPr eaLnBrk="1" hangingPunct="1"/>
              <a:t>6</a:t>
            </a:fld>
            <a:endParaRPr lang="en-US" altLang="en-US" sz="1400" smtClean="0"/>
          </a:p>
        </p:txBody>
      </p:sp>
      <p:sp>
        <p:nvSpPr>
          <p:cNvPr id="7173" name="Rectangle 2"/>
          <p:cNvSpPr>
            <a:spLocks noChangeArrowheads="1"/>
          </p:cNvSpPr>
          <p:nvPr/>
        </p:nvSpPr>
        <p:spPr bwMode="auto">
          <a:xfrm>
            <a:off x="346075" y="792163"/>
            <a:ext cx="8112125"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altLang="en-US">
                <a:solidFill>
                  <a:srgbClr val="993366"/>
                </a:solidFill>
                <a:latin typeface="Verdana" pitchFamily="34" charset="0"/>
              </a:rPr>
              <a:t>Classes :</a:t>
            </a:r>
            <a:r>
              <a:rPr lang="en-US" altLang="en-US" sz="2000">
                <a:solidFill>
                  <a:srgbClr val="993366"/>
                </a:solidFill>
              </a:rPr>
              <a:t>   </a:t>
            </a:r>
          </a:p>
          <a:p>
            <a:pPr eaLnBrk="1" hangingPunct="1"/>
            <a:endParaRPr lang="en-US" altLang="en-US" sz="2000">
              <a:solidFill>
                <a:srgbClr val="993366"/>
              </a:solidFill>
            </a:endParaRPr>
          </a:p>
          <a:p>
            <a:pPr eaLnBrk="1" hangingPunct="1"/>
            <a:r>
              <a:rPr lang="en-US" altLang="en-US" sz="2000"/>
              <a:t>The entire set of data and code of an object can be made a user defined data type with the help of a class. </a:t>
            </a:r>
          </a:p>
          <a:p>
            <a:pPr eaLnBrk="1" hangingPunct="1"/>
            <a:endParaRPr lang="en-US" altLang="en-US" sz="2000"/>
          </a:p>
          <a:p>
            <a:pPr eaLnBrk="1" hangingPunct="1"/>
            <a:r>
              <a:rPr lang="en-US" altLang="en-US" sz="2000"/>
              <a:t>Objects are variables of the type class. </a:t>
            </a:r>
          </a:p>
          <a:p>
            <a:pPr eaLnBrk="1" hangingPunct="1"/>
            <a:endParaRPr lang="en-US" altLang="en-US" sz="2000"/>
          </a:p>
          <a:p>
            <a:pPr eaLnBrk="1" hangingPunct="1"/>
            <a:r>
              <a:rPr lang="en-US" altLang="en-US" sz="2000"/>
              <a:t>Once a class has been defined, we can create any number of objects belonging to that class. </a:t>
            </a:r>
          </a:p>
          <a:p>
            <a:pPr eaLnBrk="1" hangingPunct="1"/>
            <a:endParaRPr lang="en-US" altLang="en-US" sz="2000">
              <a:solidFill>
                <a:srgbClr val="000000"/>
              </a:solidFill>
              <a:cs typeface="Times New Roman" pitchFamily="18" charset="0"/>
            </a:endParaRPr>
          </a:p>
          <a:p>
            <a:pPr eaLnBrk="1" hangingPunct="1"/>
            <a:r>
              <a:rPr lang="en-US" altLang="en-US" sz="2000">
                <a:solidFill>
                  <a:srgbClr val="000000"/>
                </a:solidFill>
                <a:cs typeface="Times New Roman" pitchFamily="18" charset="0"/>
              </a:rPr>
              <a:t>Classes are user defined data types and behave like the built-in types of a programming language.</a:t>
            </a:r>
            <a:endParaRPr lang="en-US" altLang="en-US" sz="2000"/>
          </a:p>
          <a:p>
            <a:pPr eaLnBrk="1" hangingPunct="1"/>
            <a:endParaRPr lang="en-US" altLang="en-US" sz="2000"/>
          </a:p>
          <a:p>
            <a:pPr eaLnBrk="1" hangingPunct="1"/>
            <a:r>
              <a:rPr lang="en-US" altLang="en-US" sz="2000"/>
              <a:t>Internal data of a class – member data</a:t>
            </a:r>
          </a:p>
          <a:p>
            <a:pPr eaLnBrk="1" hangingPunct="1"/>
            <a:r>
              <a:rPr lang="en-US" altLang="en-US" sz="2000"/>
              <a:t>Internal functions of a class – member functions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D1A3FED5-D16C-4391-A6F8-650AD513CF1F}" type="datetime1">
              <a:rPr lang="en-US" altLang="en-US" sz="1400" smtClean="0"/>
              <a:pPr eaLnBrk="1" hangingPunct="1"/>
              <a:t>11/21/2013</a:t>
            </a:fld>
            <a:endParaRPr lang="en-US" altLang="en-US" sz="1400" smtClean="0"/>
          </a:p>
        </p:txBody>
      </p:sp>
      <p:sp>
        <p:nvSpPr>
          <p:cNvPr id="8195"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altLang="en-US" sz="1400" smtClean="0"/>
              <a:t>Dept of C.S.E</a:t>
            </a:r>
          </a:p>
        </p:txBody>
      </p:sp>
      <p:sp>
        <p:nvSpPr>
          <p:cNvPr id="819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01FF1ABF-FD27-4063-B380-FA5300E62F0D}" type="slidenum">
              <a:rPr lang="en-US" altLang="en-US" sz="1400" smtClean="0"/>
              <a:pPr eaLnBrk="1" hangingPunct="1"/>
              <a:t>7</a:t>
            </a:fld>
            <a:endParaRPr lang="en-US" altLang="en-US" sz="1400" smtClean="0"/>
          </a:p>
        </p:txBody>
      </p:sp>
      <p:sp>
        <p:nvSpPr>
          <p:cNvPr id="8197" name="Rectangle 2"/>
          <p:cNvSpPr>
            <a:spLocks noChangeArrowheads="1"/>
          </p:cNvSpPr>
          <p:nvPr/>
        </p:nvSpPr>
        <p:spPr bwMode="auto">
          <a:xfrm>
            <a:off x="533400" y="822325"/>
            <a:ext cx="7839075"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altLang="en-US">
                <a:solidFill>
                  <a:srgbClr val="993366"/>
                </a:solidFill>
                <a:latin typeface="Verdana" pitchFamily="34" charset="0"/>
              </a:rPr>
              <a:t>Data Encapsulation :  </a:t>
            </a:r>
            <a:r>
              <a:rPr lang="en-US" altLang="en-US" sz="2000"/>
              <a:t> </a:t>
            </a:r>
          </a:p>
          <a:p>
            <a:pPr eaLnBrk="1" hangingPunct="1"/>
            <a:endParaRPr lang="en-US" altLang="en-US" sz="2000"/>
          </a:p>
          <a:p>
            <a:pPr eaLnBrk="1" hangingPunct="1"/>
            <a:r>
              <a:rPr lang="en-US" altLang="en-US" sz="2000"/>
              <a:t>The wrapping of data and functions into a single unit (called class) is known as encapsulation. </a:t>
            </a:r>
          </a:p>
          <a:p>
            <a:pPr eaLnBrk="1" hangingPunct="1"/>
            <a:endParaRPr lang="en-US" altLang="en-US" sz="2000"/>
          </a:p>
          <a:p>
            <a:pPr eaLnBrk="1" hangingPunct="1"/>
            <a:r>
              <a:rPr lang="en-US" altLang="en-US" sz="2000"/>
              <a:t>The data is not accessible to the outside world, and only those functions which wrapped in the class can access it. </a:t>
            </a:r>
          </a:p>
          <a:p>
            <a:pPr eaLnBrk="1" hangingPunct="1"/>
            <a:endParaRPr lang="en-US" altLang="en-US" sz="2000"/>
          </a:p>
          <a:p>
            <a:pPr eaLnBrk="1" hangingPunct="1"/>
            <a:r>
              <a:rPr lang="en-US" altLang="en-US" sz="2000"/>
              <a:t>These functions provide the interface between the object’s data and the program.</a:t>
            </a:r>
          </a:p>
          <a:p>
            <a:pPr eaLnBrk="1" hangingPunct="1"/>
            <a:endParaRPr lang="en-US" altLang="en-US" sz="2000"/>
          </a:p>
          <a:p>
            <a:pPr eaLnBrk="1" hangingPunct="1"/>
            <a:r>
              <a:rPr lang="en-US" altLang="en-US" sz="2000"/>
              <a:t> This insulation of the data from direct access by the program is called data </a:t>
            </a:r>
            <a:r>
              <a:rPr lang="en-US" altLang="en-US" sz="2000" b="1" u="sng"/>
              <a:t>hiding or information hiding.</a:t>
            </a:r>
          </a:p>
          <a:p>
            <a:pPr eaLnBrk="1" hangingPunct="1"/>
            <a:endParaRPr lang="en-US" altLang="en-US" sz="2000"/>
          </a:p>
          <a:p>
            <a:pPr eaLnBrk="1" hangingPunct="1"/>
            <a:endParaRPr lang="en-US" altLang="en-US" sz="2000"/>
          </a:p>
          <a:p>
            <a:pPr eaLnBrk="1" hangingPunct="1"/>
            <a:endParaRPr lang="en-US" altLang="en-US" sz="20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5CFCC358-EC84-407F-A737-DFE45E1420B2}" type="datetime1">
              <a:rPr lang="en-US" altLang="en-US" sz="1400" smtClean="0"/>
              <a:pPr eaLnBrk="1" hangingPunct="1"/>
              <a:t>11/21/2013</a:t>
            </a:fld>
            <a:endParaRPr lang="en-US" altLang="en-US" sz="1400" smtClean="0"/>
          </a:p>
        </p:txBody>
      </p:sp>
      <p:sp>
        <p:nvSpPr>
          <p:cNvPr id="9219"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altLang="en-US" sz="1400" smtClean="0"/>
              <a:t>Dept of C.S.E</a:t>
            </a:r>
          </a:p>
        </p:txBody>
      </p:sp>
      <p:sp>
        <p:nvSpPr>
          <p:cNvPr id="922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18D6A43E-B12B-44F7-902A-C11433DE8AAE}" type="slidenum">
              <a:rPr lang="en-US" altLang="en-US" sz="1400" smtClean="0"/>
              <a:pPr eaLnBrk="1" hangingPunct="1"/>
              <a:t>8</a:t>
            </a:fld>
            <a:endParaRPr lang="en-US" altLang="en-US" sz="1400" smtClean="0"/>
          </a:p>
        </p:txBody>
      </p:sp>
      <p:sp>
        <p:nvSpPr>
          <p:cNvPr id="9221" name="Rectangle 2"/>
          <p:cNvSpPr>
            <a:spLocks noChangeArrowheads="1"/>
          </p:cNvSpPr>
          <p:nvPr/>
        </p:nvSpPr>
        <p:spPr bwMode="auto">
          <a:xfrm>
            <a:off x="685800" y="1066800"/>
            <a:ext cx="8077200" cy="295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altLang="en-US">
                <a:solidFill>
                  <a:srgbClr val="993366"/>
                </a:solidFill>
                <a:latin typeface="Verdana" pitchFamily="34" charset="0"/>
              </a:rPr>
              <a:t>Data Abstraction : </a:t>
            </a:r>
          </a:p>
          <a:p>
            <a:pPr eaLnBrk="1" hangingPunct="1"/>
            <a:endParaRPr lang="en-US" altLang="en-US">
              <a:solidFill>
                <a:srgbClr val="993366"/>
              </a:solidFill>
              <a:latin typeface="Verdana" pitchFamily="34" charset="0"/>
            </a:endParaRPr>
          </a:p>
          <a:p>
            <a:pPr eaLnBrk="1" hangingPunct="1"/>
            <a:r>
              <a:rPr lang="en-US" altLang="en-US" sz="2000"/>
              <a:t>This refers to the act of representing essential features without including the background details or explanations. </a:t>
            </a:r>
          </a:p>
          <a:p>
            <a:pPr eaLnBrk="1" hangingPunct="1"/>
            <a:endParaRPr lang="en-US" altLang="en-US" sz="2000"/>
          </a:p>
          <a:p>
            <a:pPr eaLnBrk="1" hangingPunct="1"/>
            <a:r>
              <a:rPr lang="en-US" altLang="en-US" sz="2000"/>
              <a:t>Classes use the concept of abstraction. </a:t>
            </a:r>
          </a:p>
          <a:p>
            <a:pPr eaLnBrk="1" hangingPunct="1"/>
            <a:endParaRPr lang="en-US" altLang="en-US" sz="2000"/>
          </a:p>
          <a:p>
            <a:pPr eaLnBrk="1" hangingPunct="1"/>
            <a:r>
              <a:rPr lang="en-US" altLang="en-US" sz="2000"/>
              <a:t>They encapsulate all the essential properties of the objects that are to be created.</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289CBD4E-93A7-4142-831F-6E76FCE77634}" type="datetime1">
              <a:rPr lang="en-US" altLang="en-US" sz="1400" smtClean="0"/>
              <a:pPr eaLnBrk="1" hangingPunct="1"/>
              <a:t>11/21/2013</a:t>
            </a:fld>
            <a:endParaRPr lang="en-US" altLang="en-US" sz="1400" smtClean="0"/>
          </a:p>
        </p:txBody>
      </p:sp>
      <p:sp>
        <p:nvSpPr>
          <p:cNvPr id="10243"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altLang="en-US" sz="1400" smtClean="0"/>
              <a:t>Dept of C.S.E</a:t>
            </a:r>
          </a:p>
        </p:txBody>
      </p:sp>
      <p:sp>
        <p:nvSpPr>
          <p:cNvPr id="1024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fld id="{27341FF2-189C-4DFF-9333-C0D1E11CD314}" type="slidenum">
              <a:rPr lang="en-US" altLang="en-US" sz="1400" smtClean="0"/>
              <a:pPr eaLnBrk="1" hangingPunct="1"/>
              <a:t>9</a:t>
            </a:fld>
            <a:endParaRPr lang="en-US" altLang="en-US" sz="1400" smtClean="0"/>
          </a:p>
        </p:txBody>
      </p:sp>
      <p:sp>
        <p:nvSpPr>
          <p:cNvPr id="10245" name="Rectangle 2"/>
          <p:cNvSpPr>
            <a:spLocks noChangeArrowheads="1"/>
          </p:cNvSpPr>
          <p:nvPr/>
        </p:nvSpPr>
        <p:spPr bwMode="auto">
          <a:xfrm>
            <a:off x="533400" y="609600"/>
            <a:ext cx="7858125"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r>
              <a:rPr lang="en-US" altLang="en-US">
                <a:solidFill>
                  <a:srgbClr val="993366"/>
                </a:solidFill>
                <a:latin typeface="Verdana" pitchFamily="34" charset="0"/>
              </a:rPr>
              <a:t>Inheritance :  </a:t>
            </a:r>
          </a:p>
          <a:p>
            <a:pPr eaLnBrk="1" hangingPunct="1"/>
            <a:endParaRPr lang="en-US" altLang="en-US" sz="2000"/>
          </a:p>
          <a:p>
            <a:pPr eaLnBrk="1" hangingPunct="1"/>
            <a:r>
              <a:rPr lang="en-US" altLang="en-US" sz="2000"/>
              <a:t>Inheritance is the process by which objects of one class acquire the properties of   another class. It supports the concept of hierarchical classification. </a:t>
            </a:r>
          </a:p>
          <a:p>
            <a:pPr eaLnBrk="1" hangingPunct="1"/>
            <a:endParaRPr lang="en-US" altLang="en-US" sz="2000"/>
          </a:p>
          <a:p>
            <a:pPr eaLnBrk="1" hangingPunct="1"/>
            <a:r>
              <a:rPr lang="en-US" altLang="en-US" sz="2000"/>
              <a:t>In OOP, the concept of inheritance provides the idea of reusability. </a:t>
            </a:r>
          </a:p>
          <a:p>
            <a:pPr eaLnBrk="1" hangingPunct="1"/>
            <a:endParaRPr lang="en-US" altLang="en-US" sz="2000"/>
          </a:p>
          <a:p>
            <a:pPr eaLnBrk="1" hangingPunct="1"/>
            <a:r>
              <a:rPr lang="en-US" altLang="en-US" sz="2000"/>
              <a:t>This means that we can add additional features to an existing class without modifying it. </a:t>
            </a:r>
          </a:p>
          <a:p>
            <a:pPr eaLnBrk="1" hangingPunct="1"/>
            <a:endParaRPr lang="en-US" altLang="en-US" sz="2000"/>
          </a:p>
          <a:p>
            <a:pPr eaLnBrk="1" hangingPunct="1"/>
            <a:r>
              <a:rPr lang="en-US" altLang="en-US" sz="2000"/>
              <a:t>This is possible by deriving a new class from the existing one. (Base class and derived class)</a:t>
            </a:r>
          </a:p>
          <a:p>
            <a:pPr eaLnBrk="1" hangingPunct="1"/>
            <a:endParaRPr lang="en-US" altLang="en-US" sz="2000"/>
          </a:p>
          <a:p>
            <a:pPr eaLnBrk="1" hangingPunct="1"/>
            <a:r>
              <a:rPr lang="en-US" altLang="en-US" sz="2000"/>
              <a:t>The new class will have the combined features of both the classes.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a:themeElements>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Template>
  <TotalTime>385</TotalTime>
  <Words>977</Words>
  <Application>Microsoft Office PowerPoint</Application>
  <PresentationFormat>On-screen Show (4:3)</PresentationFormat>
  <Paragraphs>210</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Verdana</vt:lpstr>
      <vt:lpstr>Times New Roman</vt:lpstr>
      <vt:lpstr>default</vt:lpstr>
      <vt:lpstr>Principles  of  Object Oriented Programming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MAHE Manipal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harish</dc:creator>
  <cp:lastModifiedBy>Admin</cp:lastModifiedBy>
  <cp:revision>49</cp:revision>
  <dcterms:created xsi:type="dcterms:W3CDTF">2007-11-10T12:34:34Z</dcterms:created>
  <dcterms:modified xsi:type="dcterms:W3CDTF">2013-11-21T17:21:50Z</dcterms:modified>
</cp:coreProperties>
</file>