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96" r:id="rId2"/>
    <p:sldId id="403" r:id="rId3"/>
    <p:sldId id="392" r:id="rId4"/>
    <p:sldId id="391" r:id="rId5"/>
    <p:sldId id="39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0099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146" autoAdjust="0"/>
  </p:normalViewPr>
  <p:slideViewPr>
    <p:cSldViewPr>
      <p:cViewPr>
        <p:scale>
          <a:sx n="60" d="100"/>
          <a:sy n="60" d="100"/>
        </p:scale>
        <p:origin x="-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51FFD-5817-4B15-980C-3EC165110747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6E60BAA-2B08-433F-A59F-31A7C64236DC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51FFD-5817-4B15-980C-3EC16511074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6E60BAA-2B08-433F-A59F-31A7C64236DC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FBC55-0DAB-42F0-B29E-5BE721FF7E7B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44AD3E-0CA0-414F-891D-A36FBD317A0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397C7-0470-4C5F-89C7-0B19249EB869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E1AEA4-3321-4967-B053-FD156C2AA086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216-0310-4DC5-B297-6F4238F04938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2D1F77-B977-4DDA-9BBD-B8D731D7EB94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A147A417-F462-4509-94B1-2013D01F21F5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9308-3214-49D8-B73A-1CB450B38DD5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D803-26EC-4BBA-8CC0-4B1276751F93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2A9A6CB-78D4-422B-A3F6-7B8BCF2255C3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5152-E96E-4B41-9484-CF6DF3B7F4C4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A46-1E6E-4009-AE28-5DB24ECB4639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9070-7AE9-41B3-9895-7E8BD9513C49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007-7EF5-484F-AB59-8B9F986D1F64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D50-FB56-48E8-A6DD-06C7D29A5D29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67CB-FE59-4275-836B-BE13F3481CBF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97C-454E-483E-98BC-A207E5D3BCE4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5C203-4F4D-4E8E-90EA-1C88D5F17F91}" type="datetime1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229710" y="914400"/>
            <a:ext cx="79248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# 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#include&lt;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  <a:br>
              <a:rPr lang="en-US" sz="2000" b="1" dirty="0" smtClean="0"/>
            </a:br>
            <a:r>
              <a:rPr lang="en-US" sz="2000" b="1" dirty="0" smtClean="0"/>
              <a:t>#include&lt;</a:t>
            </a:r>
            <a:r>
              <a:rPr lang="en-US" sz="2000" b="1" dirty="0" err="1" smtClean="0"/>
              <a:t>math.h</a:t>
            </a:r>
            <a:r>
              <a:rPr lang="en-US" sz="2000" b="1" dirty="0" smtClean="0"/>
              <a:t>&gt;</a:t>
            </a:r>
            <a:br>
              <a:rPr lang="en-US" sz="2000" b="1" dirty="0" smtClean="0"/>
            </a:br>
            <a:r>
              <a:rPr lang="en-US" sz="2000" b="1" dirty="0" smtClean="0"/>
              <a:t>void main()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 smtClean="0"/>
              <a:t>	float </a:t>
            </a:r>
            <a:r>
              <a:rPr lang="en-US" sz="2000" b="1" dirty="0" err="1" smtClean="0"/>
              <a:t>p,r,t,SI,CI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clrscr</a:t>
            </a:r>
            <a:r>
              <a:rPr lang="en-US" sz="2000" b="1" dirty="0" smtClean="0"/>
              <a:t>();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&lt;&lt;"Enter </a:t>
            </a:r>
            <a:r>
              <a:rPr lang="en-US" sz="2000" b="1" dirty="0" err="1" smtClean="0"/>
              <a:t>Principle,Rate</a:t>
            </a:r>
            <a:r>
              <a:rPr lang="en-US" sz="2000" b="1" dirty="0" smtClean="0"/>
              <a:t> and Time ";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&gt;&gt;p&gt;&gt;r&gt;&gt;t;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SI= (p*t*r)/100;</a:t>
            </a:r>
            <a:br>
              <a:rPr lang="en-US" sz="2000" b="1" dirty="0" smtClean="0"/>
            </a:br>
            <a:r>
              <a:rPr lang="en-US" sz="2000" b="1" dirty="0" smtClean="0"/>
              <a:t>	CI= p*</a:t>
            </a:r>
            <a:r>
              <a:rPr lang="en-US" sz="2000" b="1" dirty="0" err="1" smtClean="0"/>
              <a:t>pow</a:t>
            </a:r>
            <a:r>
              <a:rPr lang="en-US" sz="2000" b="1" smtClean="0"/>
              <a:t> ((</a:t>
            </a:r>
            <a:r>
              <a:rPr lang="en-US" sz="2000" b="1" dirty="0" smtClean="0"/>
              <a:t>1+r/100),</a:t>
            </a:r>
            <a:r>
              <a:rPr lang="en-US" sz="2000" b="1" smtClean="0"/>
              <a:t>t)-p;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&lt;&lt;“Simple Interest ="&lt;&lt; SI &lt;&lt;“\n”;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&lt;&lt;"Compound Interest = "&lt;&lt; CI;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getch</a:t>
            </a:r>
            <a:r>
              <a:rPr lang="en-US" sz="2000" b="1" dirty="0" smtClean="0"/>
              <a:t>();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1628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kern="0" dirty="0" smtClean="0"/>
              <a:t>Compute SI and CI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371600" y="9906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# 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#include&lt;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  <a:br>
              <a:rPr lang="en-US" sz="2000" b="1" dirty="0" smtClean="0"/>
            </a:br>
            <a:r>
              <a:rPr lang="en-US" sz="2000" b="1" dirty="0" smtClean="0"/>
              <a:t>#include&lt;</a:t>
            </a:r>
            <a:r>
              <a:rPr lang="en-US" sz="2000" b="1" dirty="0" err="1" smtClean="0"/>
              <a:t>math.h</a:t>
            </a:r>
            <a:r>
              <a:rPr lang="en-US" sz="2000" b="1" dirty="0" smtClean="0"/>
              <a:t>&gt;</a:t>
            </a:r>
            <a:br>
              <a:rPr lang="en-US" sz="2000" b="1" dirty="0" smtClean="0"/>
            </a:br>
            <a:r>
              <a:rPr lang="en-US" sz="2000" b="1" dirty="0" smtClean="0"/>
              <a:t>void main()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 smtClean="0"/>
              <a:t>	float radius, volume, </a:t>
            </a:r>
            <a:r>
              <a:rPr lang="en-US" sz="2000" b="1" dirty="0" err="1" smtClean="0"/>
              <a:t>sarea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clrscr</a:t>
            </a:r>
            <a:r>
              <a:rPr lang="en-US" sz="2000" b="1" dirty="0" smtClean="0"/>
              <a:t>();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&lt;&lt;"Enter the radius";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&gt;&gt;radius;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volume= ((</a:t>
            </a:r>
            <a:r>
              <a:rPr lang="en-US" sz="2000" b="1" dirty="0" smtClean="0"/>
              <a:t>4.0/3.0)*</a:t>
            </a:r>
            <a:r>
              <a:rPr lang="en-US" sz="2000" b="1" dirty="0" smtClean="0"/>
              <a:t>3.142*radius*radius*radius);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sarea</a:t>
            </a:r>
            <a:r>
              <a:rPr lang="en-US" sz="2000" b="1" dirty="0" smtClean="0"/>
              <a:t> =(</a:t>
            </a:r>
            <a:r>
              <a:rPr lang="en-US" sz="2000" b="1" dirty="0" smtClean="0"/>
              <a:t>4.0*3.142*radius*radius</a:t>
            </a:r>
            <a:r>
              <a:rPr lang="en-US" sz="2000" b="1" dirty="0" smtClean="0"/>
              <a:t>);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&lt;&lt;“Volume= "&lt;&lt; volume&lt;&lt; “\n”;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&lt;&lt;“Surface Area =“&lt;&lt;</a:t>
            </a:r>
            <a:r>
              <a:rPr lang="en-US" sz="2000" b="1" dirty="0" err="1" smtClean="0"/>
              <a:t>sarea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b="1" dirty="0" err="1" smtClean="0"/>
              <a:t>getch</a:t>
            </a:r>
            <a:r>
              <a:rPr lang="en-US" sz="2000" b="1" dirty="0" smtClean="0"/>
              <a:t>();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US" sz="20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1628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kern="0" dirty="0" smtClean="0"/>
              <a:t>Compute volume and surface area of </a:t>
            </a:r>
            <a:r>
              <a:rPr lang="en-US" sz="2800" b="1" kern="0" dirty="0" smtClean="0"/>
              <a:t>sphere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276"/>
            <a:ext cx="7238999" cy="888124"/>
          </a:xfrm>
        </p:spPr>
        <p:txBody>
          <a:bodyPr>
            <a:noAutofit/>
          </a:bodyPr>
          <a:lstStyle/>
          <a:p>
            <a:pPr algn="ctr"/>
            <a:r>
              <a:rPr lang="en-US" sz="2800" b="1" kern="0" dirty="0" smtClean="0"/>
              <a:t>Convert </a:t>
            </a:r>
            <a:r>
              <a:rPr lang="en-US" sz="2800" b="1" kern="0" dirty="0" err="1" smtClean="0"/>
              <a:t>Cel</a:t>
            </a:r>
            <a:r>
              <a:rPr lang="en-US" sz="2800" b="1" kern="0" dirty="0" smtClean="0"/>
              <a:t>. </a:t>
            </a:r>
            <a:r>
              <a:rPr lang="en-US" sz="2800" b="1" kern="0" dirty="0"/>
              <a:t>to </a:t>
            </a:r>
            <a:r>
              <a:rPr lang="en-US" sz="2800" b="1" kern="0" dirty="0" err="1" smtClean="0"/>
              <a:t>Fahren</a:t>
            </a:r>
            <a:r>
              <a:rPr lang="en-US" sz="2800" b="1" kern="0" dirty="0" smtClean="0"/>
              <a:t>. &amp; </a:t>
            </a:r>
            <a:r>
              <a:rPr lang="en-US" sz="2800" b="1" kern="0" dirty="0"/>
              <a:t>vice versa</a:t>
            </a:r>
            <a:endParaRPr lang="en-US" sz="2800" b="1" dirty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#include&lt;</a:t>
            </a:r>
            <a:r>
              <a:rPr lang="en-US" sz="2000" b="1" dirty="0" err="1" smtClean="0">
                <a:latin typeface="+mj-lt"/>
              </a:rPr>
              <a:t>iostream.h</a:t>
            </a:r>
            <a:r>
              <a:rPr lang="en-US" sz="2000" b="1" dirty="0" smtClean="0">
                <a:latin typeface="+mj-lt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#include&lt;</a:t>
            </a:r>
            <a:r>
              <a:rPr lang="en-US" sz="2000" b="1" dirty="0" err="1" smtClean="0">
                <a:latin typeface="+mj-lt"/>
              </a:rPr>
              <a:t>conio.h</a:t>
            </a:r>
            <a:r>
              <a:rPr lang="en-US" sz="2000" b="1" dirty="0" smtClean="0">
                <a:latin typeface="+mj-lt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void main()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 	{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float  f , c;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clrscr</a:t>
            </a:r>
            <a:r>
              <a:rPr lang="en-US" sz="2000" b="1" dirty="0" smtClean="0">
                <a:latin typeface="+mj-lt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 smtClean="0">
                <a:latin typeface="+mj-lt"/>
              </a:rPr>
              <a:t>&lt;&lt;“enter temperature in Celsius”;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 	</a:t>
            </a:r>
            <a:r>
              <a:rPr lang="en-US" sz="2000" b="1" dirty="0" err="1" smtClean="0">
                <a:latin typeface="+mj-lt"/>
              </a:rPr>
              <a:t>cin</a:t>
            </a:r>
            <a:r>
              <a:rPr lang="en-US" sz="2000" b="1" dirty="0" smtClean="0">
                <a:latin typeface="+mj-lt"/>
              </a:rPr>
              <a:t>&gt;&gt;c;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f=(9.0 / 5.0) * c + 32.0;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 smtClean="0">
                <a:latin typeface="+mj-lt"/>
              </a:rPr>
              <a:t>&lt;&lt;“</a:t>
            </a:r>
            <a:r>
              <a:rPr lang="en-US" sz="2000" b="1" dirty="0" err="1" smtClean="0">
                <a:latin typeface="+mj-lt"/>
              </a:rPr>
              <a:t>fahrenheit</a:t>
            </a:r>
            <a:r>
              <a:rPr lang="en-US" sz="2000" b="1" dirty="0" smtClean="0">
                <a:latin typeface="+mj-lt"/>
              </a:rPr>
              <a:t> =“&lt;&lt;f&lt;&lt;“\n”;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endParaRPr lang="en-US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 smtClean="0">
                <a:latin typeface="+mj-lt"/>
              </a:rPr>
              <a:t>&lt;&lt;“enter temperature in </a:t>
            </a:r>
            <a:r>
              <a:rPr lang="en-US" sz="2000" b="1" dirty="0" err="1" smtClean="0">
                <a:latin typeface="+mj-lt"/>
              </a:rPr>
              <a:t>fahrenheit</a:t>
            </a:r>
            <a:r>
              <a:rPr lang="en-US" sz="2000" b="1" dirty="0" smtClean="0">
                <a:latin typeface="+mj-lt"/>
              </a:rPr>
              <a:t> “;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cin</a:t>
            </a:r>
            <a:r>
              <a:rPr lang="en-US" sz="2000" b="1" dirty="0" smtClean="0">
                <a:latin typeface="+mj-lt"/>
              </a:rPr>
              <a:t>&gt;&gt;f;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c=(f – 32) * (5.0 / </a:t>
            </a:r>
            <a:r>
              <a:rPr lang="en-US" sz="2000" b="1" dirty="0" smtClean="0">
                <a:latin typeface="+mj-lt"/>
              </a:rPr>
              <a:t>9.0);</a:t>
            </a:r>
            <a:endParaRPr lang="en-US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 smtClean="0">
                <a:latin typeface="+mj-lt"/>
              </a:rPr>
              <a:t>&lt;&lt;“</a:t>
            </a:r>
            <a:r>
              <a:rPr lang="en-US" sz="2000" b="1" dirty="0" err="1" smtClean="0">
                <a:latin typeface="+mj-lt"/>
              </a:rPr>
              <a:t>celsius</a:t>
            </a:r>
            <a:r>
              <a:rPr lang="en-US" sz="2000" b="1" dirty="0" smtClean="0">
                <a:latin typeface="+mj-lt"/>
              </a:rPr>
              <a:t>= “&lt;&lt;c;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endParaRPr lang="en-US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 err="1" smtClean="0">
                <a:latin typeface="+mj-lt"/>
              </a:rPr>
              <a:t>getch</a:t>
            </a:r>
            <a:r>
              <a:rPr lang="en-US" sz="2000" b="1" dirty="0" smtClean="0">
                <a:latin typeface="+mj-lt"/>
              </a:rPr>
              <a:t>();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127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914400"/>
          </a:xfrm>
        </p:spPr>
        <p:txBody>
          <a:bodyPr>
            <a:noAutofit/>
          </a:bodyPr>
          <a:lstStyle/>
          <a:p>
            <a:pPr algn="ctr" eaLnBrk="0" hangingPunct="0">
              <a:defRPr/>
            </a:pPr>
            <a:r>
              <a:rPr lang="en-US" sz="2800" b="1" kern="0" dirty="0" smtClean="0"/>
              <a:t>Converting the given Seconds into hr., min. &amp; sec.</a:t>
            </a:r>
            <a:endParaRPr lang="en-US" sz="2800" b="1" dirty="0"/>
          </a:p>
        </p:txBody>
      </p:sp>
      <p:sp>
        <p:nvSpPr>
          <p:cNvPr id="128006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990600"/>
            <a:ext cx="7924800" cy="58674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#include&lt;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iostream.h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&gt;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#include &lt;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conio.h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&gt;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void main( )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 s, h, m;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clrscr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();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cout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&lt;&lt;“enter seconds”;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cin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&gt;&gt;s;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h = s/3600;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s = s  % 3600;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m = s/60;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s = s % 60;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cout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&lt;&lt;“\n”&lt;&lt;“ Given Seconds = “ &lt;&lt;h&lt;&lt;“ hrs : “&lt;&lt;m&lt;&lt;“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mins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: “ &lt;&lt;s &lt;&lt;“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secs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”;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getch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();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64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359" y="0"/>
            <a:ext cx="7128641" cy="914400"/>
          </a:xfrm>
        </p:spPr>
        <p:txBody>
          <a:bodyPr>
            <a:noAutofit/>
          </a:bodyPr>
          <a:lstStyle/>
          <a:p>
            <a:pPr algn="ctr"/>
            <a:r>
              <a:rPr lang="en-US" sz="2800" b="1" kern="0" dirty="0" smtClean="0"/>
              <a:t>Sum </a:t>
            </a:r>
            <a:r>
              <a:rPr lang="en-US" sz="2800" b="1" kern="0" dirty="0"/>
              <a:t>of digits of a 4-digit </a:t>
            </a:r>
            <a:r>
              <a:rPr lang="en-US" sz="2800" b="1" kern="0" dirty="0" smtClean="0"/>
              <a:t>number</a:t>
            </a:r>
            <a:endParaRPr lang="en-US" sz="2800" b="1" dirty="0"/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3352800" cy="5334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#include&lt;</a:t>
            </a:r>
            <a:r>
              <a:rPr lang="en-US" sz="2000" b="1" dirty="0" err="1" smtClean="0">
                <a:latin typeface="+mj-lt"/>
              </a:rPr>
              <a:t>iostream.h</a:t>
            </a:r>
            <a:r>
              <a:rPr lang="en-US" sz="2000" b="1" dirty="0" smtClean="0">
                <a:latin typeface="+mj-lt"/>
              </a:rPr>
              <a:t>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#include&lt;</a:t>
            </a:r>
            <a:r>
              <a:rPr lang="en-US" sz="2000" b="1" dirty="0" err="1" smtClean="0">
                <a:latin typeface="+mj-lt"/>
              </a:rPr>
              <a:t>conio.h</a:t>
            </a:r>
            <a:r>
              <a:rPr lang="en-US" sz="2000" b="1" dirty="0" smtClean="0">
                <a:latin typeface="+mj-lt"/>
              </a:rPr>
              <a:t>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void main()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{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err="1" smtClean="0">
                <a:latin typeface="+mj-lt"/>
              </a:rPr>
              <a:t>clrscr</a:t>
            </a:r>
            <a:r>
              <a:rPr lang="en-US" sz="2000" b="1" dirty="0" smtClean="0">
                <a:latin typeface="+mj-lt"/>
              </a:rPr>
              <a:t>();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err="1" smtClean="0">
                <a:latin typeface="+mj-lt"/>
              </a:rPr>
              <a:t>int</a:t>
            </a:r>
            <a:r>
              <a:rPr lang="en-US" sz="2000" b="1" dirty="0" smtClean="0">
                <a:latin typeface="+mj-lt"/>
              </a:rPr>
              <a:t> num, digit, sum=0;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 smtClean="0">
                <a:latin typeface="+mj-lt"/>
              </a:rPr>
              <a:t>&lt;&lt;“enter 4 digit no.”;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err="1" smtClean="0">
                <a:latin typeface="+mj-lt"/>
              </a:rPr>
              <a:t>cin</a:t>
            </a:r>
            <a:r>
              <a:rPr lang="en-US" sz="2000" b="1" dirty="0" smtClean="0">
                <a:latin typeface="+mj-lt"/>
              </a:rPr>
              <a:t>&gt;&gt;num;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2000" b="1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digit= num%10;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num=num/10;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latin typeface="+mj-lt"/>
              </a:rPr>
              <a:t>sum=sum + digit</a:t>
            </a:r>
            <a:r>
              <a:rPr lang="en-US" sz="2000" dirty="0" smtClean="0">
                <a:latin typeface="+mj-lt"/>
              </a:rPr>
              <a:t>;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648200" y="1066800"/>
            <a:ext cx="4343400" cy="4678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digit= num%10;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num=num/10;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sum=sum + digit</a:t>
            </a:r>
            <a:r>
              <a:rPr lang="en-US" sz="2000" b="1" dirty="0" smtClean="0">
                <a:latin typeface="+mj-lt"/>
              </a:rPr>
              <a:t>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b="1" dirty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digit= num%10;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num=num/10;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sum=sum + digit + </a:t>
            </a:r>
            <a:r>
              <a:rPr lang="en-US" sz="2000" b="1" dirty="0" smtClean="0">
                <a:latin typeface="+mj-lt"/>
              </a:rPr>
              <a:t>num;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b="1" dirty="0" smtClean="0">
              <a:latin typeface="+mj-lt"/>
            </a:endParaRPr>
          </a:p>
          <a:p>
            <a:pPr lvl="1" indent="-3937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+mj-lt"/>
              </a:rPr>
              <a:t>  </a:t>
            </a:r>
            <a:r>
              <a:rPr lang="en-US" sz="2000" b="1" dirty="0" err="1" smtClean="0">
                <a:latin typeface="+mj-lt"/>
              </a:rPr>
              <a:t>cout</a:t>
            </a:r>
            <a:r>
              <a:rPr lang="en-US" sz="2000" b="1" dirty="0">
                <a:latin typeface="+mj-lt"/>
              </a:rPr>
              <a:t>&lt;&lt;“\n”&lt;&lt;“sum of </a:t>
            </a:r>
            <a:r>
              <a:rPr lang="en-US" sz="2000" b="1" dirty="0" smtClean="0">
                <a:latin typeface="+mj-lt"/>
              </a:rPr>
              <a:t> digits=“&lt;</a:t>
            </a:r>
            <a:r>
              <a:rPr lang="en-US" sz="2000" b="1" dirty="0">
                <a:latin typeface="+mj-lt"/>
              </a:rPr>
              <a:t>sum;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 err="1">
                <a:latin typeface="+mj-lt"/>
              </a:rPr>
              <a:t>getch</a:t>
            </a:r>
            <a:r>
              <a:rPr lang="en-US" sz="2000" b="1" dirty="0">
                <a:latin typeface="+mj-lt"/>
              </a:rPr>
              <a:t>();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dirty="0">
                <a:latin typeface="+mj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175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9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9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9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3694</TotalTime>
  <Words>159</Words>
  <Application>Microsoft Office PowerPoint</Application>
  <PresentationFormat>On-screen Show (4:3)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Slide Format - CSE</vt:lpstr>
      <vt:lpstr>Compute SI and CI</vt:lpstr>
      <vt:lpstr>Compute volume and surface area of sphere</vt:lpstr>
      <vt:lpstr>Convert Cel. to Fahren. &amp; vice versa</vt:lpstr>
      <vt:lpstr>Converting the given Seconds into hr., min. &amp; sec.</vt:lpstr>
      <vt:lpstr>Sum of digits of a 4-digit number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bhargav</cp:lastModifiedBy>
  <cp:revision>732</cp:revision>
  <dcterms:created xsi:type="dcterms:W3CDTF">2013-04-02T09:06:53Z</dcterms:created>
  <dcterms:modified xsi:type="dcterms:W3CDTF">2014-09-03T04:10:34Z</dcterms:modified>
</cp:coreProperties>
</file>