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17" r:id="rId2"/>
    <p:sldId id="407" r:id="rId3"/>
    <p:sldId id="416" r:id="rId4"/>
    <p:sldId id="413" r:id="rId5"/>
    <p:sldId id="412" r:id="rId6"/>
    <p:sldId id="411" r:id="rId7"/>
    <p:sldId id="4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146" autoAdjust="0"/>
  </p:normalViewPr>
  <p:slideViewPr>
    <p:cSldViewPr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3C22B-7FB1-453B-990A-D51831B9F85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04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AAD26-2C0F-4312-85D9-073D4CD00A5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331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5BB19-7D7C-4388-8DB1-C6AB035F78A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99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12141-A51F-48DE-A60B-5F76F938D93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794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B3E27-D549-4EAA-B818-7E25AE808D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238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A147A417-F462-4509-94B1-2013D01F21F5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9308-3214-49D8-B73A-1CB450B38DD5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D803-26EC-4BBA-8CC0-4B1276751F93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2A9A6CB-78D4-422B-A3F6-7B8BCF2255C3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5152-E96E-4B41-9484-CF6DF3B7F4C4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A46-1E6E-4009-AE28-5DB24ECB4639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9070-7AE9-41B3-9895-7E8BD9513C49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007-7EF5-484F-AB59-8B9F986D1F64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D50-FB56-48E8-A6DD-06C7D29A5D29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67CB-FE59-4275-836B-BE13F3481CBF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97C-454E-483E-98BC-A207E5D3BCE4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5C203-4F4D-4E8E-90EA-1C88D5F17F91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 smtClean="0"/>
              <a:t>Flowchart to find sum of natural numbers</a:t>
            </a:r>
            <a:endParaRPr lang="en-IN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1100138"/>
            <a:ext cx="5257800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>
            <a:spLocks noGrp="1" noChangeArrowheads="1"/>
          </p:cNvSpPr>
          <p:nvPr>
            <p:ph idx="1"/>
          </p:nvPr>
        </p:nvSpPr>
        <p:spPr>
          <a:xfrm>
            <a:off x="1371600" y="1143000"/>
            <a:ext cx="556260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#include &lt;</a:t>
            </a:r>
            <a:r>
              <a:rPr lang="en-US" sz="1900" b="1" dirty="0" err="1" smtClean="0"/>
              <a:t>iostream.h</a:t>
            </a:r>
            <a:r>
              <a:rPr lang="en-US" sz="1900" b="1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#include&lt;</a:t>
            </a:r>
            <a:r>
              <a:rPr lang="en-US" sz="1900" b="1" dirty="0" err="1" smtClean="0"/>
              <a:t>conio.h</a:t>
            </a:r>
            <a:r>
              <a:rPr lang="en-US" sz="1900" b="1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n;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   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sum</a:t>
            </a:r>
            <a:r>
              <a:rPr lang="en-US" sz="1900" b="1" dirty="0"/>
              <a:t> </a:t>
            </a:r>
            <a:r>
              <a:rPr lang="en-US" sz="1900" b="1" dirty="0" smtClean="0"/>
              <a:t>= 0;</a:t>
            </a:r>
            <a:r>
              <a:rPr lang="en-US" sz="1900" b="1" dirty="0"/>
              <a:t> </a:t>
            </a:r>
            <a:endParaRPr lang="en-US" sz="1900" b="1" dirty="0" smtClean="0"/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   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=1; 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    </a:t>
            </a:r>
            <a:r>
              <a:rPr lang="en-US" sz="1900" b="1" dirty="0" err="1" smtClean="0"/>
              <a:t>clrscr</a:t>
            </a:r>
            <a:r>
              <a:rPr lang="en-US" sz="1900" b="1" dirty="0" smtClean="0"/>
              <a:t>();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9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/>
              <a:t> </a:t>
            </a:r>
            <a:r>
              <a:rPr lang="en-US" sz="1900" b="1" dirty="0" smtClean="0"/>
              <a:t>   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&lt;&lt;“Enter a value for n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</a:t>
            </a:r>
            <a:r>
              <a:rPr lang="en-US" sz="1900" b="1" dirty="0" err="1" smtClean="0"/>
              <a:t>cin</a:t>
            </a:r>
            <a:r>
              <a:rPr lang="en-US" sz="1900" b="1" dirty="0" smtClean="0"/>
              <a:t>&gt;&gt;n;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9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while(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&lt;=n)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    sum= </a:t>
            </a:r>
            <a:r>
              <a:rPr lang="en-US" sz="1900" b="1" dirty="0" err="1" smtClean="0"/>
              <a:t>sum+i</a:t>
            </a:r>
            <a:endParaRPr lang="en-US" sz="19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	 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=i+1;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>
                <a:solidFill>
                  <a:schemeClr val="bg1"/>
                </a:solidFill>
                <a:latin typeface="Tempus Sans ITC" pitchFamily="82" charset="0"/>
              </a:rPr>
              <a:t>]h  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   </a:t>
            </a:r>
            <a:r>
              <a:rPr lang="en-US" sz="1900" b="1" dirty="0" err="1" smtClean="0"/>
              <a:t>getch</a:t>
            </a:r>
            <a:r>
              <a:rPr lang="en-US" sz="1900" b="1" dirty="0" smtClean="0"/>
              <a:t>();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1900" b="1" dirty="0" smtClean="0"/>
              <a:t>     }</a:t>
            </a:r>
          </a:p>
        </p:txBody>
      </p:sp>
      <p:sp>
        <p:nvSpPr>
          <p:cNvPr id="1024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DE6B4A-4872-4BC8-844C-CA4EDE74B1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/>
              <a:t>Program to find the sum of natural numbers up to </a:t>
            </a:r>
            <a:r>
              <a:rPr lang="en-US" sz="2400" b="1" dirty="0"/>
              <a:t>N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 limit,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clrscr</a:t>
            </a:r>
            <a:r>
              <a:rPr lang="en-US" sz="2000" b="1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&lt;&lt;"Enter the limit\n";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&gt;&gt;limit;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for(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=2;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&lt;=limit;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if((i%2)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&lt;&lt;"\t";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getch</a:t>
            </a:r>
            <a:r>
              <a:rPr lang="en-US" sz="2000" b="1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To print all even numbers up to a given limit N.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3A112-38FD-4DC3-ACCA-69F1A6726BA8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2800" b="1" dirty="0" smtClean="0"/>
              <a:t>Reverse an ‘N’ digit number</a:t>
            </a:r>
            <a:endParaRPr lang="en-US" sz="28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1600" y="990601"/>
            <a:ext cx="5486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2060"/>
                </a:solidFill>
              </a:rPr>
              <a:t>iostream.h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2060"/>
                </a:solidFill>
              </a:rPr>
              <a:t>conio.h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void main()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n,rev</a:t>
            </a:r>
            <a:r>
              <a:rPr lang="en-US" sz="2000" b="1" dirty="0" smtClean="0">
                <a:solidFill>
                  <a:srgbClr val="002060"/>
                </a:solidFill>
              </a:rPr>
              <a:t>=0;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clrscr</a:t>
            </a:r>
            <a:r>
              <a:rPr lang="en-US" sz="2000" b="1" dirty="0" smtClean="0">
                <a:solidFill>
                  <a:srgbClr val="002060"/>
                </a:solidFill>
              </a:rPr>
              <a:t>();   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&lt;&lt;"Enter a number\n";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</a:rPr>
              <a:t>&gt;&gt;n;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while(n!=0)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rev = (10 * rev) + n%10;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n = n/10;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&lt;&lt;”Reversed no.=\n"&lt;&lt;rev;</a:t>
            </a:r>
          </a:p>
          <a:p>
            <a:r>
              <a:rPr lang="en-US" sz="2000" b="1" dirty="0" err="1" smtClean="0">
                <a:solidFill>
                  <a:srgbClr val="002060"/>
                </a:solidFill>
              </a:rPr>
              <a:t>getch</a:t>
            </a:r>
            <a:r>
              <a:rPr lang="en-US" sz="2000" b="1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	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638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latin typeface="Berlin Sans FB" pitchFamily="34" charset="0"/>
              </a:rPr>
              <a:t>		e.g.-given </a:t>
            </a:r>
            <a:r>
              <a:rPr lang="en-US" sz="2400" b="1" dirty="0" smtClean="0">
                <a:solidFill>
                  <a:srgbClr val="C00000"/>
                </a:solidFill>
                <a:latin typeface="Berlin Sans FB" pitchFamily="34" charset="0"/>
              </a:rPr>
              <a:t>n=101</a:t>
            </a:r>
            <a:r>
              <a:rPr lang="en-US" sz="2400" b="1" dirty="0" smtClean="0">
                <a:latin typeface="Berlin Sans FB" pitchFamily="34" charset="0"/>
              </a:rPr>
              <a:t> </a:t>
            </a:r>
            <a:r>
              <a:rPr lang="en-US" sz="2400" b="1" dirty="0" smtClean="0">
                <a:latin typeface="Berlin Sans FB" pitchFamily="34" charset="0"/>
                <a:sym typeface="Wingdings" pitchFamily="2" charset="2"/>
              </a:rPr>
              <a:t></a:t>
            </a:r>
            <a:r>
              <a:rPr lang="en-US" sz="2400" b="1" dirty="0" smtClean="0">
                <a:latin typeface="Berlin Sans FB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Berlin Sans FB" pitchFamily="34" charset="0"/>
              </a:rPr>
              <a:t>1</a:t>
            </a:r>
            <a:r>
              <a:rPr lang="en-US" sz="2400" b="1" dirty="0" smtClean="0">
                <a:latin typeface="Berlin Sans FB" pitchFamily="34" charset="0"/>
              </a:rPr>
              <a:t>*2</a:t>
            </a:r>
            <a:r>
              <a:rPr lang="en-US" sz="2400" b="1" baseline="30000" dirty="0" smtClean="0">
                <a:latin typeface="Berlin Sans FB" pitchFamily="34" charset="0"/>
              </a:rPr>
              <a:t>2</a:t>
            </a:r>
            <a:r>
              <a:rPr lang="en-US" sz="2400" b="1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b="1" dirty="0" smtClean="0">
                <a:latin typeface="Berlin Sans FB" pitchFamily="34" charset="0"/>
              </a:rPr>
              <a:t>+</a:t>
            </a:r>
            <a:r>
              <a:rPr lang="en-US" sz="2400" b="1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Berlin Sans FB" pitchFamily="34" charset="0"/>
              </a:rPr>
              <a:t>0</a:t>
            </a:r>
            <a:r>
              <a:rPr lang="en-US" sz="2400" b="1" dirty="0" smtClean="0">
                <a:latin typeface="Berlin Sans FB" pitchFamily="34" charset="0"/>
              </a:rPr>
              <a:t>*2</a:t>
            </a:r>
            <a:r>
              <a:rPr lang="en-US" sz="2400" b="1" baseline="30000" dirty="0" smtClean="0">
                <a:latin typeface="Berlin Sans FB" pitchFamily="34" charset="0"/>
              </a:rPr>
              <a:t>1</a:t>
            </a:r>
            <a:r>
              <a:rPr lang="en-US" sz="2400" b="1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b="1" dirty="0" smtClean="0">
                <a:latin typeface="Berlin Sans FB" pitchFamily="34" charset="0"/>
              </a:rPr>
              <a:t>+</a:t>
            </a:r>
            <a:r>
              <a:rPr lang="en-US" sz="2400" b="1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Berlin Sans FB" pitchFamily="34" charset="0"/>
              </a:rPr>
              <a:t>1</a:t>
            </a:r>
            <a:r>
              <a:rPr lang="en-US" sz="2400" b="1" dirty="0" smtClean="0">
                <a:latin typeface="Berlin Sans FB" pitchFamily="34" charset="0"/>
              </a:rPr>
              <a:t>*2</a:t>
            </a:r>
            <a:r>
              <a:rPr lang="en-US" sz="2400" b="1" baseline="30000" dirty="0" smtClean="0">
                <a:latin typeface="Berlin Sans FB" pitchFamily="34" charset="0"/>
              </a:rPr>
              <a:t>0</a:t>
            </a:r>
            <a:r>
              <a:rPr lang="en-US" sz="2400" b="1" dirty="0" smtClean="0">
                <a:latin typeface="Berlin Sans FB" pitchFamily="34" charset="0"/>
              </a:rPr>
              <a:t> = 5</a:t>
            </a:r>
            <a:endParaRPr lang="en-US" sz="2400" b="1" baseline="30000" dirty="0" smtClean="0"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baseline="30000" dirty="0" smtClean="0"/>
              <a:t>---------------------------------------------------------------------------------------------------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#include&lt;</a:t>
            </a:r>
            <a:r>
              <a:rPr lang="en-US" sz="2400" b="1" dirty="0" err="1" smtClean="0"/>
              <a:t>iostream.h</a:t>
            </a:r>
            <a:r>
              <a:rPr lang="en-US" sz="2400" b="1" dirty="0" smtClean="0"/>
              <a:t>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#include&lt;</a:t>
            </a:r>
            <a:r>
              <a:rPr lang="en-US" sz="2400" b="1" dirty="0" err="1" smtClean="0"/>
              <a:t>conio.h</a:t>
            </a:r>
            <a:r>
              <a:rPr lang="en-US" sz="2400" b="1" dirty="0" smtClean="0"/>
              <a:t>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#include&lt;</a:t>
            </a:r>
            <a:r>
              <a:rPr lang="en-US" sz="2400" b="1" dirty="0" err="1" smtClean="0"/>
              <a:t>math.h</a:t>
            </a:r>
            <a:r>
              <a:rPr lang="en-US" sz="2400" b="1" dirty="0" smtClean="0"/>
              <a:t>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void main()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{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 n, p=0, sum=0, k;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&lt;&lt;"Enter a binary number : ";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cin</a:t>
            </a:r>
            <a:r>
              <a:rPr lang="en-US" sz="2400" b="1" dirty="0" smtClean="0"/>
              <a:t>&gt;&gt;n;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endParaRPr lang="en-US" sz="2400" b="1" dirty="0" smtClean="0"/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   do {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	k=n%10;  // binary number in n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	sum= sum + k * </a:t>
            </a:r>
            <a:r>
              <a:rPr lang="en-US" sz="2400" b="1" dirty="0" err="1" smtClean="0"/>
              <a:t>pow</a:t>
            </a:r>
            <a:r>
              <a:rPr lang="en-US" sz="2400" b="1" dirty="0" smtClean="0"/>
              <a:t>(2,p);  //decimal number in sum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	p++;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	n= n/10;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	} while (n!=0);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endParaRPr lang="en-US" sz="2400" b="1" dirty="0" smtClean="0"/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&lt;&lt;"\n"&lt;&lt;"Decimal Equivalent = " &lt;&lt;sum;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  <a:defRPr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getch</a:t>
            </a:r>
            <a:r>
              <a:rPr lang="en-US" sz="2400" b="1" dirty="0" smtClean="0"/>
              <a:t>();</a:t>
            </a:r>
            <a:endParaRPr lang="en-US" b="1" dirty="0" smtClean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8A2C-7EA6-4681-9800-FC5708100D97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   </a:t>
            </a:r>
            <a:r>
              <a:rPr lang="en-US" sz="3200" b="1" dirty="0" smtClean="0"/>
              <a:t>Convert binary to decimal</a:t>
            </a:r>
          </a:p>
        </p:txBody>
      </p:sp>
    </p:spTree>
    <p:extLst>
      <p:ext uri="{BB962C8B-B14F-4D97-AF65-F5344CB8AC3E}">
        <p14:creationId xmlns:p14="http://schemas.microsoft.com/office/powerpoint/2010/main" val="17316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467600" cy="52197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#include&lt;</a:t>
            </a:r>
            <a:r>
              <a:rPr lang="en-US" sz="2000" b="1" dirty="0" err="1"/>
              <a:t>iostream.h</a:t>
            </a:r>
            <a:r>
              <a:rPr lang="en-US" sz="2000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#include&lt;</a:t>
            </a:r>
            <a:r>
              <a:rPr lang="en-US" sz="2000" b="1" dirty="0" err="1"/>
              <a:t>conio.h</a:t>
            </a:r>
            <a:r>
              <a:rPr lang="en-US" sz="2000" b="1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void main</a:t>
            </a:r>
            <a:r>
              <a:rPr lang="en-US" sz="2000" b="1" dirty="0" smtClean="0"/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{	</a:t>
            </a:r>
            <a:r>
              <a:rPr lang="en-US" sz="2000" b="1" dirty="0" err="1" smtClean="0"/>
              <a:t>clrscr</a:t>
            </a:r>
            <a:r>
              <a:rPr lang="en-US" sz="20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a=0,b=1,c=0,n;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/>
              <a:t>&lt;&lt;"</a:t>
            </a:r>
            <a:r>
              <a:rPr lang="en-US" sz="2000" b="1" dirty="0" smtClean="0"/>
              <a:t>Enter </a:t>
            </a:r>
            <a:r>
              <a:rPr lang="en-US" sz="2000" b="1" dirty="0"/>
              <a:t>the number of </a:t>
            </a:r>
            <a:r>
              <a:rPr lang="en-US" sz="2000" b="1" dirty="0" smtClean="0"/>
              <a:t>terms: </a:t>
            </a:r>
            <a:r>
              <a:rPr lang="en-US" sz="2000" b="1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cin</a:t>
            </a:r>
            <a:r>
              <a:rPr lang="en-US" sz="2000" b="1" dirty="0"/>
              <a:t>&gt;&gt;n</a:t>
            </a:r>
            <a:r>
              <a:rPr lang="en-US" sz="20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/>
              <a:t>&lt;&lt;a&lt;&lt;" "&lt;&lt;b&lt;&lt;" </a:t>
            </a:r>
            <a:r>
              <a:rPr lang="en-US" sz="2000" b="1" dirty="0" smtClean="0"/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i=1;i&lt;=n-2;i++)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{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c=</a:t>
            </a:r>
            <a:r>
              <a:rPr lang="en-US" sz="2000" b="1" dirty="0" err="1" smtClean="0"/>
              <a:t>a+b</a:t>
            </a:r>
            <a:r>
              <a:rPr lang="en-US" sz="2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a=b</a:t>
            </a:r>
            <a:r>
              <a:rPr lang="en-US" sz="2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b=c</a:t>
            </a:r>
            <a:r>
              <a:rPr lang="en-US" sz="2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cout</a:t>
            </a:r>
            <a:r>
              <a:rPr lang="en-US" sz="2000" b="1" dirty="0"/>
              <a:t>&lt;&lt;c&lt;&lt;"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}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getch</a:t>
            </a:r>
            <a:r>
              <a:rPr lang="en-US" sz="20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05D28-0770-4043-9D2A-F003069392F3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848601" cy="685800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0"/>
              </a:spcBef>
            </a:pPr>
            <a:r>
              <a:rPr lang="en-US" sz="2000" b="1" dirty="0" smtClean="0"/>
              <a:t>Generate the Fibonacci series up to the given limit.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2060"/>
                </a:solidFill>
                <a:ea typeface="+mn-ea"/>
                <a:cs typeface="+mn-cs"/>
              </a:rPr>
              <a:t>       </a:t>
            </a:r>
            <a:r>
              <a:rPr lang="en-US" sz="2000" dirty="0">
                <a:solidFill>
                  <a:srgbClr val="002060"/>
                </a:solidFill>
                <a:ea typeface="+mn-ea"/>
                <a:cs typeface="+mn-cs"/>
              </a:rPr>
              <a:t>[Hint: for N=7; Fibonacci series is 0, 1, 1, 2, 3, 5, 8]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96200" cy="54999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Generate the multiplication table for ‘n’ numbers up to ‘k’ terms</a:t>
            </a:r>
          </a:p>
        </p:txBody>
      </p:sp>
      <p:sp>
        <p:nvSpPr>
          <p:cNvPr id="35844" name="Text Box 2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467600" cy="559276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#include&lt;</a:t>
            </a:r>
            <a:r>
              <a:rPr lang="en-US" sz="1900" b="1" dirty="0" err="1" smtClean="0"/>
              <a:t>iostream.h</a:t>
            </a:r>
            <a:r>
              <a:rPr lang="en-US" sz="1900" b="1" dirty="0" smtClean="0"/>
              <a:t>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#include&lt;</a:t>
            </a:r>
            <a:r>
              <a:rPr lang="en-US" sz="1900" b="1" dirty="0" err="1" smtClean="0"/>
              <a:t>conio.h</a:t>
            </a:r>
            <a:r>
              <a:rPr lang="en-US" sz="1900" b="1" dirty="0" smtClean="0"/>
              <a:t>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void main()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{	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	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n,k,i,j,prod</a:t>
            </a:r>
            <a:r>
              <a:rPr lang="en-US" sz="1900" b="1" dirty="0" smtClean="0"/>
              <a:t>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	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smtClean="0"/>
              <a:t>	cout</a:t>
            </a:r>
            <a:r>
              <a:rPr lang="en-US" sz="1900" b="1" dirty="0" smtClean="0"/>
              <a:t>&lt;&lt;"Enter the number\n";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	</a:t>
            </a:r>
            <a:r>
              <a:rPr lang="en-US" sz="1900" b="1" dirty="0" err="1" smtClean="0"/>
              <a:t>cin</a:t>
            </a:r>
            <a:r>
              <a:rPr lang="en-US" sz="1900" b="1" dirty="0" smtClean="0"/>
              <a:t>&gt;&gt;n;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	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&lt;&lt;"Enter the term\n";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sz="1900" b="1" dirty="0" smtClean="0"/>
              <a:t> 	</a:t>
            </a:r>
            <a:r>
              <a:rPr lang="en-US" sz="1900" b="1" dirty="0" err="1" smtClean="0"/>
              <a:t>cin</a:t>
            </a:r>
            <a:r>
              <a:rPr lang="en-US" sz="1900" b="1" dirty="0" smtClean="0"/>
              <a:t>&gt;&gt;k;</a:t>
            </a:r>
          </a:p>
          <a:p>
            <a:pPr>
              <a:lnSpc>
                <a:spcPct val="80000"/>
              </a:lnSpc>
              <a:buClr>
                <a:schemeClr val="tx1"/>
              </a:buClr>
              <a:buNone/>
            </a:pPr>
            <a:endParaRPr lang="en-US" sz="1900" b="1" dirty="0" smtClean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	for (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=1;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&lt;=k;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++) //for term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    	 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      		for (j=1; j&lt;=n; j++) //for number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       	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	       		prod =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 * j;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	       		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&lt;&lt; j &lt;&lt; " * " &lt;&lt;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  &lt;&lt;"= "&lt;&lt; prod &lt;&lt;"\t";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	   	}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      		</a:t>
            </a:r>
            <a:r>
              <a:rPr lang="en-US" sz="1900" b="1" dirty="0" err="1" smtClean="0"/>
              <a:t>cout</a:t>
            </a:r>
            <a:r>
              <a:rPr lang="en-US" sz="1900" b="1" dirty="0" smtClean="0"/>
              <a:t>&lt;&lt;“\n”;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    	}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	</a:t>
            </a:r>
            <a:r>
              <a:rPr lang="en-US" sz="1900" b="1" dirty="0" err="1" smtClean="0"/>
              <a:t>getch</a:t>
            </a:r>
            <a:r>
              <a:rPr lang="en-US" sz="1900" b="1" dirty="0" smtClean="0"/>
              <a:t>(); 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1900" b="1" dirty="0" smtClean="0"/>
              <a:t>}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42BB15-407F-465D-B83D-20883A6F10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486400" y="1604963"/>
            <a:ext cx="35052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Enter n &amp; k values: 3  5</a:t>
            </a:r>
          </a:p>
          <a:p>
            <a:r>
              <a:rPr lang="en-US" b="1">
                <a:latin typeface="Calibri" pitchFamily="34" charset="0"/>
              </a:rPr>
              <a:t>The table for 3 X 5 is</a:t>
            </a:r>
          </a:p>
          <a:p>
            <a:r>
              <a:rPr lang="en-US" b="1">
                <a:latin typeface="Calibri" pitchFamily="34" charset="0"/>
              </a:rPr>
              <a:t>1 * 1= 1        2 * 1= 2        3 * 1= 3</a:t>
            </a:r>
          </a:p>
          <a:p>
            <a:r>
              <a:rPr lang="en-US" b="1">
                <a:latin typeface="Calibri" pitchFamily="34" charset="0"/>
              </a:rPr>
              <a:t>1 * 2= 2        2 * 2= 4        3 * 2= 6</a:t>
            </a:r>
          </a:p>
          <a:p>
            <a:r>
              <a:rPr lang="en-US" b="1">
                <a:latin typeface="Calibri" pitchFamily="34" charset="0"/>
              </a:rPr>
              <a:t>1 * 3= 3        2 * 3= 6        3 * 3= 9</a:t>
            </a:r>
          </a:p>
          <a:p>
            <a:r>
              <a:rPr lang="en-US" b="1">
                <a:latin typeface="Calibri" pitchFamily="34" charset="0"/>
              </a:rPr>
              <a:t>1 * 4= 4        2 * 4= 8        3 * 4= 12</a:t>
            </a:r>
          </a:p>
          <a:p>
            <a:r>
              <a:rPr lang="en-US" b="1">
                <a:latin typeface="Calibri" pitchFamily="34" charset="0"/>
              </a:rPr>
              <a:t>1 * 5= 5        2 * 5= 10      3 * 5= 15</a:t>
            </a:r>
          </a:p>
        </p:txBody>
      </p:sp>
    </p:spTree>
    <p:extLst>
      <p:ext uri="{BB962C8B-B14F-4D97-AF65-F5344CB8AC3E}">
        <p14:creationId xmlns:p14="http://schemas.microsoft.com/office/powerpoint/2010/main" val="3710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3944</TotalTime>
  <Words>315</Words>
  <Application>Microsoft Office PowerPoint</Application>
  <PresentationFormat>On-screen Show (4:3)</PresentationFormat>
  <Paragraphs>146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Berlin Sans FB</vt:lpstr>
      <vt:lpstr>Calibri</vt:lpstr>
      <vt:lpstr>Tempus Sans ITC</vt:lpstr>
      <vt:lpstr>Wingdings</vt:lpstr>
      <vt:lpstr>Slide Format - CSE</vt:lpstr>
      <vt:lpstr>Flowchart to find sum of natural numbers</vt:lpstr>
      <vt:lpstr>Program to find the sum of natural numbers up to N</vt:lpstr>
      <vt:lpstr>To print all even numbers up to a given limit N.</vt:lpstr>
      <vt:lpstr>Reverse an ‘N’ digit number</vt:lpstr>
      <vt:lpstr>   Convert binary to decimal</vt:lpstr>
      <vt:lpstr>Generate the Fibonacci series up to the given limit.        [Hint: for N=7; Fibonacci series is 0, 1, 1, 2, 3, 5, 8]</vt:lpstr>
      <vt:lpstr>Generate the multiplication table for ‘n’ numbers up to ‘k’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733</cp:revision>
  <dcterms:created xsi:type="dcterms:W3CDTF">2013-04-02T09:06:53Z</dcterms:created>
  <dcterms:modified xsi:type="dcterms:W3CDTF">2014-09-15T08:40:30Z</dcterms:modified>
</cp:coreProperties>
</file>