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09" r:id="rId2"/>
    <p:sldId id="415" r:id="rId3"/>
    <p:sldId id="417" r:id="rId4"/>
    <p:sldId id="414" r:id="rId5"/>
    <p:sldId id="41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99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146" autoAdjust="0"/>
  </p:normalViewPr>
  <p:slideViewPr>
    <p:cSldViewPr>
      <p:cViewPr>
        <p:scale>
          <a:sx n="60" d="100"/>
          <a:sy n="60" d="100"/>
        </p:scale>
        <p:origin x="-90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4792E-D8A6-4265-BB2E-AB7783895AE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01D70-5508-40F7-B72D-00484165F7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6C65A-584A-4468-8107-98FC3B162C8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A147A417-F462-4509-94B1-2013D01F21F5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9308-3214-49D8-B73A-1CB450B38DD5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D803-26EC-4BBA-8CC0-4B1276751F93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42A9A6CB-78D4-422B-A3F6-7B8BCF2255C3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21021"/>
            <a:ext cx="7823333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5152-E96E-4B41-9484-CF6DF3B7F4C4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9A46-1E6E-4009-AE28-5DB24ECB463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9070-7AE9-41B3-9895-7E8BD9513C4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E007-7EF5-484F-AB59-8B9F986D1F64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D50-FB56-48E8-A6DD-06C7D29A5D29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67CB-FE59-4275-836B-BE13F3481CBF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97C-454E-483E-98BC-A207E5D3BCE4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0"/>
          <p:cNvSpPr txBox="1">
            <a:spLocks/>
          </p:cNvSpPr>
          <p:nvPr userDrawn="1"/>
        </p:nvSpPr>
        <p:spPr>
          <a:xfrm>
            <a:off x="1219199" y="152400"/>
            <a:ext cx="71628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85C203-4F4D-4E8E-90EA-1C88D5F17F91}" type="datetime1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CSE 101/102 PSUC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/>
              <a:t>Program to generate prime numbers between given 2 limits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D6BC7-5423-4FA9-8C38-D4AC0C8BCBB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1600200" y="1219200"/>
            <a:ext cx="472440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iostream.h</a:t>
            </a:r>
            <a:r>
              <a:rPr lang="en-US" b="1" dirty="0" smtClean="0"/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#include&lt;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void main()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n,m,prime,i</a:t>
            </a:r>
            <a:r>
              <a:rPr lang="en-US" b="1" dirty="0" smtClean="0"/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</a:t>
            </a:r>
            <a:r>
              <a:rPr lang="en-US" b="1" dirty="0" err="1" smtClean="0"/>
              <a:t>cout</a:t>
            </a:r>
            <a:r>
              <a:rPr lang="en-US" b="1" dirty="0" smtClean="0"/>
              <a:t>&lt;&lt;" Enter two limits\n";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</a:t>
            </a:r>
            <a:r>
              <a:rPr lang="en-US" b="1" dirty="0" err="1" smtClean="0"/>
              <a:t>cin</a:t>
            </a:r>
            <a:r>
              <a:rPr lang="en-US" b="1" dirty="0" smtClean="0"/>
              <a:t>&gt;&gt;m&gt;&gt;n;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for(</a:t>
            </a:r>
            <a:r>
              <a:rPr lang="en-US" b="1" dirty="0" err="1" smtClean="0"/>
              <a:t>i</a:t>
            </a:r>
            <a:r>
              <a:rPr lang="en-US" b="1" dirty="0" smtClean="0"/>
              <a:t>=m; </a:t>
            </a:r>
            <a:r>
              <a:rPr lang="en-US" b="1" dirty="0" err="1" smtClean="0"/>
              <a:t>i</a:t>
            </a:r>
            <a:r>
              <a:rPr lang="en-US" b="1" dirty="0" smtClean="0"/>
              <a:t>&lt;=n;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{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prime=1;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for( </a:t>
            </a:r>
            <a:r>
              <a:rPr lang="en-US" b="1" dirty="0" err="1" smtClean="0"/>
              <a:t>int</a:t>
            </a:r>
            <a:r>
              <a:rPr lang="en-US" b="1" dirty="0" smtClean="0"/>
              <a:t> j=2; j&lt;= </a:t>
            </a:r>
            <a:r>
              <a:rPr lang="en-US" b="1" dirty="0" err="1" smtClean="0"/>
              <a:t>i</a:t>
            </a:r>
            <a:r>
              <a:rPr lang="en-US" b="1" dirty="0" smtClean="0"/>
              <a:t>; j++ ) 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{      if( </a:t>
            </a:r>
            <a:r>
              <a:rPr lang="en-US" b="1" dirty="0" err="1" smtClean="0"/>
              <a:t>i</a:t>
            </a:r>
            <a:r>
              <a:rPr lang="en-US" b="1" dirty="0" smtClean="0"/>
              <a:t> % j == 0)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        {      prime=0;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 	    break; /* break out of inner loop */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        }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1371600"/>
            <a:ext cx="27432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defRPr/>
            </a:pPr>
            <a:endParaRPr lang="en-US" b="1" dirty="0" smtClean="0"/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if (prime == 1) 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 </a:t>
            </a:r>
            <a:r>
              <a:rPr lang="en-US" b="1" dirty="0" err="1" smtClean="0"/>
              <a:t>i</a:t>
            </a:r>
            <a:r>
              <a:rPr lang="en-US" b="1" dirty="0" smtClean="0"/>
              <a:t> &lt;&lt;"\t";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   }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 smtClean="0"/>
              <a:t>}</a:t>
            </a:r>
            <a:endParaRPr lang="en-US" b="1" dirty="0" smtClean="0">
              <a:cs typeface="Tahom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879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49797-069B-4199-A49D-82B9FCF578F7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/>
              <a:t>Armstrong </a:t>
            </a:r>
            <a:r>
              <a:rPr lang="en-US" sz="2800" b="1" dirty="0" err="1" smtClean="0"/>
              <a:t>nos</a:t>
            </a:r>
            <a:r>
              <a:rPr lang="en-US" sz="2800" b="1" dirty="0" smtClean="0"/>
              <a:t> for a given limit ‘n’</a:t>
            </a:r>
            <a:endParaRPr lang="en-US" sz="28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914400"/>
            <a:ext cx="4572000" cy="769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#include&lt;</a:t>
            </a:r>
            <a:r>
              <a:rPr lang="en-US" sz="1900" b="1" dirty="0" err="1" smtClean="0">
                <a:solidFill>
                  <a:srgbClr val="002060"/>
                </a:solidFill>
              </a:rPr>
              <a:t>iostream.h</a:t>
            </a:r>
            <a:r>
              <a:rPr lang="en-US" sz="1900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#include&lt;</a:t>
            </a:r>
            <a:r>
              <a:rPr lang="en-US" sz="1900" b="1" dirty="0" err="1" smtClean="0">
                <a:solidFill>
                  <a:srgbClr val="002060"/>
                </a:solidFill>
              </a:rPr>
              <a:t>conio.h</a:t>
            </a:r>
            <a:r>
              <a:rPr lang="en-US" sz="1900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#include&lt;</a:t>
            </a:r>
            <a:r>
              <a:rPr lang="en-US" sz="1900" b="1" dirty="0" err="1" smtClean="0">
                <a:solidFill>
                  <a:srgbClr val="002060"/>
                </a:solidFill>
              </a:rPr>
              <a:t>math.h</a:t>
            </a:r>
            <a:r>
              <a:rPr lang="en-US" sz="1900" b="1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void main()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</a:t>
            </a:r>
            <a:r>
              <a:rPr lang="en-US" sz="1900" b="1" dirty="0" err="1" smtClean="0">
                <a:solidFill>
                  <a:srgbClr val="002060"/>
                </a:solidFill>
              </a:rPr>
              <a:t>clrscr</a:t>
            </a:r>
            <a:r>
              <a:rPr lang="en-US" sz="1900" b="1" dirty="0" smtClean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</a:t>
            </a:r>
            <a:r>
              <a:rPr lang="en-US" sz="1900" b="1" dirty="0" err="1" smtClean="0">
                <a:solidFill>
                  <a:srgbClr val="002060"/>
                </a:solidFill>
              </a:rPr>
              <a:t>int</a:t>
            </a:r>
            <a:r>
              <a:rPr lang="en-US" sz="1900" b="1" dirty="0" smtClean="0">
                <a:solidFill>
                  <a:srgbClr val="002060"/>
                </a:solidFill>
              </a:rPr>
              <a:t> </a:t>
            </a:r>
            <a:r>
              <a:rPr lang="en-US" sz="1900" b="1" dirty="0" err="1" smtClean="0">
                <a:solidFill>
                  <a:srgbClr val="002060"/>
                </a:solidFill>
              </a:rPr>
              <a:t>n,limit,sum,num,dig</a:t>
            </a:r>
            <a:r>
              <a:rPr lang="en-US" sz="1900" b="1" dirty="0" smtClean="0">
                <a:solidFill>
                  <a:srgbClr val="002060"/>
                </a:solidFill>
              </a:rPr>
              <a:t>;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</a:t>
            </a:r>
            <a:r>
              <a:rPr lang="en-US" sz="1900" b="1" dirty="0" err="1" smtClean="0">
                <a:solidFill>
                  <a:srgbClr val="002060"/>
                </a:solidFill>
              </a:rPr>
              <a:t>cin</a:t>
            </a:r>
            <a:r>
              <a:rPr lang="en-US" sz="1900" b="1" dirty="0" smtClean="0">
                <a:solidFill>
                  <a:srgbClr val="002060"/>
                </a:solidFill>
              </a:rPr>
              <a:t>&gt;&gt;limit;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for(n=1</a:t>
            </a:r>
            <a:r>
              <a:rPr lang="en-US" sz="1900" b="1" dirty="0" smtClean="0">
                <a:solidFill>
                  <a:srgbClr val="002060"/>
                </a:solidFill>
              </a:rPr>
              <a:t>; n&lt;limit; n</a:t>
            </a:r>
            <a:r>
              <a:rPr lang="en-US" sz="1900" b="1" dirty="0" smtClean="0">
                <a:solidFill>
                  <a:srgbClr val="002060"/>
                </a:solidFill>
              </a:rPr>
              <a:t>++)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{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   sum = 0;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   num = n;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   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  while(num&gt;0)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  {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dig = num%10;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sum = </a:t>
            </a:r>
            <a:r>
              <a:rPr lang="en-US" sz="1900" b="1" dirty="0" err="1" smtClean="0">
                <a:solidFill>
                  <a:srgbClr val="002060"/>
                </a:solidFill>
              </a:rPr>
              <a:t>sum+pow</a:t>
            </a:r>
            <a:r>
              <a:rPr lang="en-US" sz="1900" b="1" dirty="0" smtClean="0">
                <a:solidFill>
                  <a:srgbClr val="002060"/>
                </a:solidFill>
              </a:rPr>
              <a:t>(dig,3);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num = num/10;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   }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	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  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 </a:t>
            </a:r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334000" y="4495800"/>
            <a:ext cx="3276600" cy="193899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Tempus Sans ITC" pitchFamily="82" charset="0"/>
              </a:rPr>
              <a:t>Armstrong Number</a:t>
            </a:r>
          </a:p>
          <a:p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e.g. </a:t>
            </a:r>
            <a:r>
              <a:rPr lang="en-US" sz="2000" b="1" dirty="0" smtClean="0">
                <a:solidFill>
                  <a:srgbClr val="002060"/>
                </a:solidFill>
                <a:latin typeface="Tempus Sans ITC" pitchFamily="82" charset="0"/>
              </a:rPr>
              <a:t> 371</a:t>
            </a:r>
            <a:endParaRPr lang="en-US" sz="2000" b="1" dirty="0">
              <a:solidFill>
                <a:srgbClr val="002060"/>
              </a:solidFill>
              <a:latin typeface="Tempus Sans ITC" pitchFamily="82" charset="0"/>
            </a:endParaRPr>
          </a:p>
          <a:p>
            <a:endParaRPr lang="en-US" sz="2000" b="1" dirty="0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∑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(cubes of digits )= </a:t>
            </a:r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number</a:t>
            </a:r>
          </a:p>
          <a:p>
            <a:endParaRPr lang="en-US" sz="2000" b="1" dirty="0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 3</a:t>
            </a:r>
            <a:r>
              <a:rPr lang="en-US" sz="2000" b="1" baseline="30000" dirty="0">
                <a:solidFill>
                  <a:srgbClr val="002060"/>
                </a:solidFill>
                <a:latin typeface="Tempus Sans ITC" pitchFamily="82" charset="0"/>
              </a:rPr>
              <a:t>3 </a:t>
            </a:r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+ 7</a:t>
            </a:r>
            <a:r>
              <a:rPr lang="en-US" sz="2000" b="1" baseline="30000" dirty="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 + 1</a:t>
            </a:r>
            <a:r>
              <a:rPr lang="en-US" sz="2000" b="1" baseline="30000" dirty="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 = 371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0" y="1066800"/>
            <a:ext cx="33528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if(sum == n)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    		</a:t>
            </a:r>
            <a:r>
              <a:rPr lang="en-US" sz="1900" b="1" dirty="0" err="1" smtClean="0">
                <a:solidFill>
                  <a:srgbClr val="002060"/>
                </a:solidFill>
              </a:rPr>
              <a:t>cout</a:t>
            </a:r>
            <a:r>
              <a:rPr lang="en-US" sz="1900" b="1" dirty="0" smtClean="0">
                <a:solidFill>
                  <a:srgbClr val="002060"/>
                </a:solidFill>
              </a:rPr>
              <a:t>&lt;&lt;"\n\t"&lt;&lt;n;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}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err="1" smtClean="0">
                <a:solidFill>
                  <a:srgbClr val="002060"/>
                </a:solidFill>
              </a:rPr>
              <a:t>getch</a:t>
            </a:r>
            <a:r>
              <a:rPr lang="en-US" sz="1900" b="1" dirty="0" smtClean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}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914400"/>
            <a:ext cx="7620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57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To check whether a given number is perfect number or not</a:t>
            </a:r>
            <a:br>
              <a:rPr lang="en-US" sz="2400" b="1" dirty="0" smtClean="0"/>
            </a:b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Ex: 28 = 1+ 2 + 4 + 7 + 14 = 28 is a perfect number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219200"/>
            <a:ext cx="320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0000"/>
                </a:solidFill>
              </a:rPr>
              <a:t>iostream.h</a:t>
            </a:r>
            <a:r>
              <a:rPr lang="en-US" sz="2000" b="1" dirty="0" smtClean="0">
                <a:solidFill>
                  <a:srgbClr val="000000"/>
                </a:solidFill>
              </a:rPr>
              <a:t>&gt; 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000000"/>
                </a:solidFill>
              </a:rPr>
              <a:t>conio.h</a:t>
            </a:r>
            <a:r>
              <a:rPr lang="en-US" sz="2000" b="1" dirty="0" smtClean="0">
                <a:solidFill>
                  <a:srgbClr val="000000"/>
                </a:solidFill>
              </a:rPr>
              <a:t>&gt; </a:t>
            </a:r>
          </a:p>
          <a:p>
            <a:r>
              <a:rPr lang="en-US" sz="2000" b="1" dirty="0" err="1" smtClean="0">
                <a:solidFill>
                  <a:srgbClr val="000000"/>
                </a:solidFill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</a:rPr>
              <a:t> main()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n,i,sum</a:t>
            </a:r>
            <a:r>
              <a:rPr lang="en-US" sz="2000" b="1" dirty="0" smtClean="0">
                <a:solidFill>
                  <a:srgbClr val="000000"/>
                </a:solidFill>
              </a:rPr>
              <a:t>=0;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</a:rPr>
              <a:t>&lt;&lt;"Enter a number: ";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cin</a:t>
            </a:r>
            <a:r>
              <a:rPr lang="en-US" sz="2000" b="1" dirty="0" smtClean="0">
                <a:solidFill>
                  <a:srgbClr val="000000"/>
                </a:solidFill>
              </a:rPr>
              <a:t> &gt;&gt; n;</a:t>
            </a:r>
          </a:p>
          <a:p>
            <a:endParaRPr lang="en-US" sz="2000" b="1" dirty="0" smtClean="0">
              <a:solidFill>
                <a:srgbClr val="000000"/>
              </a:solidFill>
            </a:endParaRPr>
          </a:p>
          <a:p>
            <a:pPr marL="863600" indent="-863600"/>
            <a:r>
              <a:rPr 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</a:rPr>
              <a:t>&lt;&lt;"The positive divisors are\n";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for(</a:t>
            </a:r>
            <a:r>
              <a:rPr lang="en-US" sz="2000" b="1" dirty="0" err="1" smtClean="0">
                <a:solidFill>
                  <a:srgbClr val="000000"/>
                </a:solidFill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</a:rPr>
              <a:t>=1;i&lt;</a:t>
            </a:r>
            <a:r>
              <a:rPr lang="en-US" sz="2000" b="1" dirty="0" err="1" smtClean="0">
                <a:solidFill>
                  <a:srgbClr val="000000"/>
                </a:solidFill>
              </a:rPr>
              <a:t>n;i</a:t>
            </a:r>
            <a:r>
              <a:rPr lang="en-US" sz="2000" b="1" dirty="0" smtClean="0">
                <a:solidFill>
                  <a:srgbClr val="000000"/>
                </a:solidFill>
              </a:rPr>
              <a:t>++)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{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       if((</a:t>
            </a:r>
            <a:r>
              <a:rPr lang="en-US" sz="2000" b="1" dirty="0" err="1" smtClean="0">
                <a:solidFill>
                  <a:srgbClr val="000000"/>
                </a:solidFill>
              </a:rPr>
              <a:t>n%i</a:t>
            </a:r>
            <a:r>
              <a:rPr lang="en-US" sz="2000" b="1" dirty="0" smtClean="0">
                <a:solidFill>
                  <a:srgbClr val="000000"/>
                </a:solidFill>
              </a:rPr>
              <a:t>)==0)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       {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         </a:t>
            </a:r>
            <a:r>
              <a:rPr lang="en-US" sz="2000" b="1" dirty="0" err="1" smtClean="0">
                <a:solidFill>
                  <a:srgbClr val="000000"/>
                </a:solidFill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</a:rPr>
              <a:t>&lt;&lt;</a:t>
            </a:r>
            <a:r>
              <a:rPr lang="en-US" sz="2000" b="1" dirty="0" err="1" smtClean="0">
                <a:solidFill>
                  <a:srgbClr val="000000"/>
                </a:solidFill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</a:rPr>
              <a:t>&lt;&lt;"\t";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         sum=</a:t>
            </a:r>
            <a:r>
              <a:rPr lang="en-US" sz="2000" b="1" dirty="0" err="1" smtClean="0">
                <a:solidFill>
                  <a:srgbClr val="000000"/>
                </a:solidFill>
              </a:rPr>
              <a:t>sum+i</a:t>
            </a:r>
            <a:r>
              <a:rPr lang="en-US" sz="2000" b="1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       } 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}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1676400"/>
            <a:ext cx="365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if(sum==n)</a:t>
            </a:r>
          </a:p>
          <a:p>
            <a:pPr marL="1028700" indent="-1028700"/>
            <a:r>
              <a:rPr lang="en-US" sz="2000" b="1" dirty="0" smtClean="0">
                <a:solidFill>
                  <a:srgbClr val="000000"/>
                </a:solidFill>
              </a:rPr>
              <a:t>         </a:t>
            </a:r>
            <a:r>
              <a:rPr lang="en-US" sz="2000" b="1" dirty="0" err="1" smtClean="0">
                <a:solidFill>
                  <a:srgbClr val="000000"/>
                </a:solidFill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</a:rPr>
              <a:t> &lt;&lt; "\n" &lt;&lt;</a:t>
            </a:r>
            <a:r>
              <a:rPr lang="en-US" sz="2000" b="1" dirty="0" err="1" smtClean="0">
                <a:solidFill>
                  <a:srgbClr val="000000"/>
                </a:solidFill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</a:rPr>
              <a:t>  &lt;&lt;  " is a  perfect number\n";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else</a:t>
            </a:r>
          </a:p>
          <a:p>
            <a:pPr marL="1028700" indent="-1028700"/>
            <a:r>
              <a:rPr lang="en-US" sz="2000" b="1" dirty="0" smtClean="0">
                <a:solidFill>
                  <a:srgbClr val="000000"/>
                </a:solidFill>
              </a:rPr>
              <a:t>          </a:t>
            </a:r>
            <a:r>
              <a:rPr lang="en-US" sz="2000" b="1" dirty="0" err="1" smtClean="0">
                <a:solidFill>
                  <a:srgbClr val="000000"/>
                </a:solidFill>
              </a:rPr>
              <a:t>cout</a:t>
            </a:r>
            <a:r>
              <a:rPr lang="en-US" sz="2000" b="1" dirty="0" smtClean="0">
                <a:solidFill>
                  <a:srgbClr val="000000"/>
                </a:solidFill>
              </a:rPr>
              <a:t> &lt;&lt; "\n" &lt;&lt;</a:t>
            </a:r>
            <a:r>
              <a:rPr lang="en-US" sz="2000" b="1" dirty="0" err="1" smtClean="0">
                <a:solidFill>
                  <a:srgbClr val="000000"/>
                </a:solidFill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</a:rPr>
              <a:t> &lt;&lt; " is not a perfect number";</a:t>
            </a:r>
          </a:p>
          <a:p>
            <a:endParaRPr lang="en-US" sz="2000" b="1" dirty="0" smtClean="0">
              <a:solidFill>
                <a:srgbClr val="000000"/>
              </a:solidFill>
            </a:endParaRPr>
          </a:p>
          <a:p>
            <a:r>
              <a:rPr lang="en-US" sz="2000" b="1" dirty="0" smtClean="0">
                <a:solidFill>
                  <a:srgbClr val="000000"/>
                </a:solidFill>
              </a:rPr>
              <a:t>  </a:t>
            </a:r>
            <a:r>
              <a:rPr lang="en-US" sz="2000" b="1" dirty="0" err="1" smtClean="0">
                <a:solidFill>
                  <a:srgbClr val="000000"/>
                </a:solidFill>
              </a:rPr>
              <a:t>getch</a:t>
            </a:r>
            <a:r>
              <a:rPr lang="en-US" sz="2000" b="1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}</a:t>
            </a:r>
            <a:endParaRPr lang="en-US" sz="2000" b="1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244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55E4AE-A819-46B5-8AB1-BDCB4D2D850D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latin typeface="+mn-lt"/>
              </a:rPr>
              <a:t>Check for palindrome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219200" y="914400"/>
            <a:ext cx="76200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</a:rPr>
              <a:t>include&lt;</a:t>
            </a:r>
            <a:r>
              <a:rPr lang="en-US" sz="1900" b="1" dirty="0" err="1" smtClean="0">
                <a:solidFill>
                  <a:srgbClr val="002060"/>
                </a:solidFill>
              </a:rPr>
              <a:t>iostream.h</a:t>
            </a:r>
            <a:r>
              <a:rPr lang="en-US" sz="19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#include&lt;</a:t>
            </a:r>
            <a:r>
              <a:rPr lang="en-US" sz="1900" b="1" dirty="0" err="1" smtClean="0">
                <a:solidFill>
                  <a:srgbClr val="002060"/>
                </a:solidFill>
              </a:rPr>
              <a:t>conio.h</a:t>
            </a:r>
            <a:r>
              <a:rPr lang="en-US" sz="19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void main()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err="1" smtClean="0">
                <a:solidFill>
                  <a:srgbClr val="002060"/>
                </a:solidFill>
              </a:rPr>
              <a:t>clrscr</a:t>
            </a:r>
            <a:r>
              <a:rPr lang="en-US" sz="1900" b="1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err="1" smtClean="0">
                <a:solidFill>
                  <a:srgbClr val="002060"/>
                </a:solidFill>
              </a:rPr>
              <a:t>int</a:t>
            </a:r>
            <a:r>
              <a:rPr lang="en-US" sz="1900" b="1" dirty="0" smtClean="0">
                <a:solidFill>
                  <a:srgbClr val="002060"/>
                </a:solidFill>
              </a:rPr>
              <a:t> </a:t>
            </a:r>
            <a:r>
              <a:rPr lang="en-US" sz="1900" b="1" dirty="0" err="1" smtClean="0">
                <a:solidFill>
                  <a:srgbClr val="002060"/>
                </a:solidFill>
              </a:rPr>
              <a:t>num,n,dig,rev</a:t>
            </a:r>
            <a:r>
              <a:rPr lang="en-US" sz="1900" b="1" dirty="0" smtClean="0">
                <a:solidFill>
                  <a:srgbClr val="002060"/>
                </a:solidFill>
              </a:rPr>
              <a:t>=0;</a:t>
            </a:r>
          </a:p>
          <a:p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err="1" smtClean="0">
                <a:solidFill>
                  <a:srgbClr val="002060"/>
                </a:solidFill>
              </a:rPr>
              <a:t>cout</a:t>
            </a:r>
            <a:r>
              <a:rPr lang="en-US" sz="1900" b="1" dirty="0" smtClean="0">
                <a:solidFill>
                  <a:srgbClr val="002060"/>
                </a:solidFill>
              </a:rPr>
              <a:t>&lt;&lt;"Enter a number\n";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err="1" smtClean="0">
                <a:solidFill>
                  <a:srgbClr val="002060"/>
                </a:solidFill>
              </a:rPr>
              <a:t>cin</a:t>
            </a:r>
            <a:r>
              <a:rPr lang="en-US" sz="1900" b="1" dirty="0" smtClean="0">
                <a:solidFill>
                  <a:srgbClr val="002060"/>
                </a:solidFill>
              </a:rPr>
              <a:t>&gt;&gt;num;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n = num;</a:t>
            </a:r>
          </a:p>
          <a:p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1900" b="1" dirty="0" smtClean="0">
                <a:solidFill>
                  <a:srgbClr val="002060"/>
                </a:solidFill>
              </a:rPr>
              <a:t>	while(num&gt;0)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{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   dig = num % 10;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   rev = (rev * 10) + dig;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   num = num / 10;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endParaRPr lang="en-US" sz="1900" b="1" dirty="0">
              <a:solidFill>
                <a:srgbClr val="002060"/>
              </a:solidFill>
            </a:endParaRPr>
          </a:p>
        </p:txBody>
      </p:sp>
      <p:sp>
        <p:nvSpPr>
          <p:cNvPr id="8198" name="Rectangle 31"/>
          <p:cNvSpPr>
            <a:spLocks noChangeArrowheads="1"/>
          </p:cNvSpPr>
          <p:nvPr/>
        </p:nvSpPr>
        <p:spPr bwMode="auto">
          <a:xfrm>
            <a:off x="5638800" y="4038600"/>
            <a:ext cx="3200400" cy="1323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Palindrome (number) </a:t>
            </a:r>
            <a:endParaRPr lang="en-US" sz="32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marL="0" lvl="1"/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e.g</a:t>
            </a:r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. 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121</a:t>
            </a:r>
          </a:p>
          <a:p>
            <a:endParaRPr lang="en-US" sz="3200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295400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if (n == rev)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&lt;&lt;"\n\t  PALINDROME";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&lt;&lt;"\n\t NOT A PALINDROME";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</a:rPr>
              <a:t>getch</a:t>
            </a:r>
            <a:r>
              <a:rPr lang="en-US" b="1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dirty="0"/>
          </a:p>
        </p:txBody>
      </p:sp>
      <p:cxnSp>
        <p:nvCxnSpPr>
          <p:cNvPr id="11" name="Straight Connector 10"/>
          <p:cNvCxnSpPr>
            <a:stCxn id="31" idx="0"/>
          </p:cNvCxnSpPr>
          <p:nvPr/>
        </p:nvCxnSpPr>
        <p:spPr>
          <a:xfrm>
            <a:off x="50292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84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>
          <a:xfrm>
            <a:off x="1447800" y="990600"/>
            <a:ext cx="64008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#include 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#include &lt;</a:t>
            </a:r>
            <a:r>
              <a:rPr lang="en-US" sz="2000" b="1" dirty="0" err="1" smtClean="0"/>
              <a:t>conio.h</a:t>
            </a:r>
            <a:r>
              <a:rPr lang="en-US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count, fact;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fact =1;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&lt;&lt;“Enter a value for 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&gt;&gt;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 for(count = 1; count&lt;=num; count 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  fact = fact * count;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&lt;&lt;“Factorial of “&lt;&lt;</a:t>
            </a:r>
            <a:r>
              <a:rPr lang="en-US" sz="2000" b="1" dirty="0" err="1" smtClean="0"/>
              <a:t>num</a:t>
            </a:r>
            <a:r>
              <a:rPr lang="en-US" sz="2000" b="1" dirty="0" smtClean="0"/>
              <a:t>&lt;&lt;“ = “&lt;&lt;fact;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getch</a:t>
            </a:r>
            <a:r>
              <a:rPr lang="en-US" sz="2000" b="1" dirty="0" smtClean="0"/>
              <a:t>();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b="1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5CDD-F673-4559-AEF8-BE7C83282ABA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858000" cy="54999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Program to find the factorial of a </a:t>
            </a:r>
            <a:r>
              <a:rPr lang="en-US" sz="2800" b="1" dirty="0" smtClean="0"/>
              <a:t>number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3871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6">
      <a:dk1>
        <a:srgbClr val="002060"/>
      </a:dk1>
      <a:lt1>
        <a:srgbClr val="FFFFFF"/>
      </a:lt1>
      <a:dk2>
        <a:srgbClr val="002060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Format - CSE</Template>
  <TotalTime>3727</TotalTime>
  <Words>372</Words>
  <Application>Microsoft Office PowerPoint</Application>
  <PresentationFormat>On-screen Show (4:3)</PresentationFormat>
  <Paragraphs>145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Slide Format - CSE</vt:lpstr>
      <vt:lpstr>Program to generate prime numbers between given 2 limits</vt:lpstr>
      <vt:lpstr>Armstrong nos for a given limit ‘n’</vt:lpstr>
      <vt:lpstr>To check whether a given number is perfect number or not  Ex: 28 = 1+ 2 + 4 + 7 + 14 = 28 is a perfect number</vt:lpstr>
      <vt:lpstr>Check for palindrome</vt:lpstr>
      <vt:lpstr>Program to find the factorial of a number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bhargav</cp:lastModifiedBy>
  <cp:revision>738</cp:revision>
  <dcterms:created xsi:type="dcterms:W3CDTF">2013-04-02T09:06:53Z</dcterms:created>
  <dcterms:modified xsi:type="dcterms:W3CDTF">2014-09-04T04:07:57Z</dcterms:modified>
</cp:coreProperties>
</file>