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000099"/>
    <a:srgbClr val="CC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86146" autoAdjust="0"/>
  </p:normalViewPr>
  <p:slideViewPr>
    <p:cSldViewPr>
      <p:cViewPr>
        <p:scale>
          <a:sx n="60" d="100"/>
          <a:sy n="60" d="100"/>
        </p:scale>
        <p:origin x="-888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06" y="261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E719A-B5A3-4BA4-A2F9-2F7F6BB330E9}" type="datetimeFigureOut">
              <a:rPr lang="en-US" smtClean="0"/>
              <a:pPr/>
              <a:t>22-Sep-14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E58E9-FD86-4069-9486-4A8FAF9257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27585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C6FEF-9D69-498B-ACBB-6A76823C955D}" type="datetimeFigureOut">
              <a:rPr lang="en-US" smtClean="0"/>
              <a:pPr/>
              <a:t>22-Sep-14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B3B69-7968-40F8-B510-6655C16F67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3418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4DF549-C39C-41D9-B539-DBA17C453FE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A147A417-F462-4509-94B1-2013D01F21F5}" type="datetime1">
              <a:rPr lang="en-US" smtClean="0"/>
              <a:pPr/>
              <a:t>22-Sep-14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64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9308-3214-49D8-B73A-1CB450B38DD5}" type="datetime1">
              <a:rPr lang="en-US" smtClean="0"/>
              <a:pPr/>
              <a:t>22-Sep-14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D803-26EC-4BBA-8CC0-4B1276751F93}" type="datetime1">
              <a:rPr lang="en-US" smtClean="0"/>
              <a:pPr/>
              <a:t>22-Sep-14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29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42A9A6CB-78D4-422B-A3F6-7B8BCF2255C3}" type="datetime1">
              <a:rPr lang="en-US" smtClean="0"/>
              <a:pPr/>
              <a:t>22-Sep-14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21021"/>
            <a:ext cx="7823333" cy="8672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5152-E96E-4B41-9484-CF6DF3B7F4C4}" type="datetime1">
              <a:rPr lang="en-US" smtClean="0"/>
              <a:pPr/>
              <a:t>22-Sep-14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430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9A46-1E6E-4009-AE28-5DB24ECB4639}" type="datetime1">
              <a:rPr lang="en-US" smtClean="0"/>
              <a:pPr/>
              <a:t>22-Sep-14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654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9070-7AE9-41B3-9895-7E8BD9513C49}" type="datetime1">
              <a:rPr lang="en-US" smtClean="0"/>
              <a:pPr/>
              <a:t>22-Sep-14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3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E007-7EF5-484F-AB59-8B9F986D1F64}" type="datetime1">
              <a:rPr lang="en-US" smtClean="0"/>
              <a:pPr/>
              <a:t>22-Sep-14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D50-FB56-48E8-A6DD-06C7D29A5D29}" type="datetime1">
              <a:rPr lang="en-US" smtClean="0"/>
              <a:pPr/>
              <a:t>22-Sep-14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17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67CB-FE59-4275-836B-BE13F3481CBF}" type="datetime1">
              <a:rPr lang="en-US" smtClean="0"/>
              <a:pPr/>
              <a:t>22-Sep-14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31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597C-454E-483E-98BC-A207E5D3BCE4}" type="datetime1">
              <a:rPr lang="en-US" smtClean="0"/>
              <a:pPr/>
              <a:t>22-Sep-14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75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585C203-4F4D-4E8E-90EA-1C88D5F17F91}" type="datetime1">
              <a:rPr lang="en-US" smtClean="0"/>
              <a:pPr/>
              <a:t>22-Sep-14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334021" y="990600"/>
            <a:ext cx="74676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  <a:latin typeface="+mj-lt"/>
              </a:rPr>
              <a:t>int main()</a:t>
            </a:r>
          </a:p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  <a:latin typeface="+mj-lt"/>
              </a:rPr>
              <a:t>{</a:t>
            </a:r>
          </a:p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  <a:latin typeface="+mj-lt"/>
              </a:rPr>
              <a:t>    int values[ 20 ]; 	  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//</a:t>
            </a:r>
            <a:r>
              <a:rPr lang="en-US" dirty="0" err="1" smtClean="0">
                <a:solidFill>
                  <a:srgbClr val="002060"/>
                </a:solidFill>
                <a:latin typeface="+mj-lt"/>
              </a:rPr>
              <a:t>delcares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 array </a:t>
            </a:r>
          </a:p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  <a:latin typeface="+mj-lt"/>
              </a:rPr>
              <a:t>    int </a:t>
            </a:r>
            <a:r>
              <a:rPr lang="en-US" b="1" dirty="0" err="1" smtClean="0">
                <a:solidFill>
                  <a:srgbClr val="002060"/>
                </a:solidFill>
                <a:latin typeface="+mj-lt"/>
              </a:rPr>
              <a:t>small,big,n</a:t>
            </a:r>
            <a:r>
              <a:rPr lang="en-US" b="1" dirty="0" smtClean="0">
                <a:solidFill>
                  <a:srgbClr val="002060"/>
                </a:solidFill>
                <a:latin typeface="+mj-lt"/>
              </a:rPr>
              <a:t>; 		</a:t>
            </a:r>
          </a:p>
          <a:p>
            <a:pPr>
              <a:defRPr/>
            </a:pPr>
            <a:endParaRPr lang="en-US" b="1" dirty="0" smtClean="0">
              <a:solidFill>
                <a:srgbClr val="002060"/>
              </a:solidFill>
              <a:latin typeface="+mj-lt"/>
            </a:endParaRPr>
          </a:p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  <a:latin typeface="+mj-lt"/>
              </a:rPr>
              <a:t>    </a:t>
            </a:r>
            <a:r>
              <a:rPr lang="en-US" b="1" dirty="0" err="1" smtClean="0">
                <a:solidFill>
                  <a:srgbClr val="002060"/>
                </a:solidFill>
                <a:latin typeface="+mj-lt"/>
              </a:rPr>
              <a:t>cout</a:t>
            </a:r>
            <a:r>
              <a:rPr lang="en-US" b="1" dirty="0" smtClean="0">
                <a:solidFill>
                  <a:srgbClr val="002060"/>
                </a:solidFill>
                <a:latin typeface="+mj-lt"/>
              </a:rPr>
              <a:t>&lt;&lt; "Enter limit";</a:t>
            </a:r>
          </a:p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  <a:latin typeface="+mj-lt"/>
              </a:rPr>
              <a:t>    </a:t>
            </a:r>
            <a:r>
              <a:rPr lang="en-US" b="1" dirty="0" err="1" smtClean="0">
                <a:solidFill>
                  <a:srgbClr val="002060"/>
                </a:solidFill>
                <a:latin typeface="+mj-lt"/>
              </a:rPr>
              <a:t>cin</a:t>
            </a:r>
            <a:r>
              <a:rPr lang="en-US" b="1" dirty="0" smtClean="0">
                <a:solidFill>
                  <a:srgbClr val="002060"/>
                </a:solidFill>
                <a:latin typeface="+mj-lt"/>
              </a:rPr>
              <a:t>&gt;&gt;n;                                   </a:t>
            </a:r>
          </a:p>
          <a:p>
            <a:pPr>
              <a:defRPr/>
            </a:pPr>
            <a:endParaRPr lang="en-US" b="1" dirty="0" smtClean="0">
              <a:solidFill>
                <a:srgbClr val="002060"/>
              </a:solidFill>
              <a:latin typeface="+mj-lt"/>
            </a:endParaRPr>
          </a:p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  <a:latin typeface="+mj-lt"/>
              </a:rPr>
              <a:t>    </a:t>
            </a:r>
            <a:r>
              <a:rPr lang="en-US" b="1" dirty="0" err="1" smtClean="0">
                <a:solidFill>
                  <a:srgbClr val="002060"/>
                </a:solidFill>
              </a:rPr>
              <a:t>cout</a:t>
            </a:r>
            <a:r>
              <a:rPr lang="en-US" b="1" dirty="0" smtClean="0">
                <a:solidFill>
                  <a:srgbClr val="002060"/>
                </a:solidFill>
              </a:rPr>
              <a:t> &lt;&lt; "Enter  array elements \n”;</a:t>
            </a:r>
            <a:endParaRPr lang="en-US" b="1" dirty="0" smtClean="0">
              <a:solidFill>
                <a:srgbClr val="002060"/>
              </a:solidFill>
              <a:latin typeface="+mj-lt"/>
            </a:endParaRPr>
          </a:p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  <a:latin typeface="+mj-lt"/>
              </a:rPr>
              <a:t>    for ( int </a:t>
            </a:r>
            <a:r>
              <a:rPr lang="en-US" b="1" dirty="0" err="1" smtClean="0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+mj-lt"/>
              </a:rPr>
              <a:t> = 0; </a:t>
            </a:r>
            <a:r>
              <a:rPr lang="en-US" b="1" dirty="0" err="1" smtClean="0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+mj-lt"/>
              </a:rPr>
              <a:t> &lt; n; </a:t>
            </a:r>
            <a:r>
              <a:rPr lang="en-US" b="1" dirty="0" err="1" smtClean="0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+mj-lt"/>
              </a:rPr>
              <a:t>++ )</a:t>
            </a:r>
          </a:p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  <a:latin typeface="+mj-lt"/>
              </a:rPr>
              <a:t>           </a:t>
            </a:r>
            <a:r>
              <a:rPr lang="en-US" b="1" dirty="0" err="1" smtClean="0">
                <a:solidFill>
                  <a:srgbClr val="002060"/>
                </a:solidFill>
                <a:latin typeface="+mj-lt"/>
              </a:rPr>
              <a:t>cin</a:t>
            </a:r>
            <a:r>
              <a:rPr lang="en-US" b="1" dirty="0" smtClean="0">
                <a:solidFill>
                  <a:srgbClr val="002060"/>
                </a:solidFill>
                <a:latin typeface="+mj-lt"/>
              </a:rPr>
              <a:t> &gt;&gt; values[</a:t>
            </a:r>
            <a:r>
              <a:rPr lang="en-US" b="1" dirty="0" err="1" smtClean="0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+mj-lt"/>
              </a:rPr>
              <a:t>];</a:t>
            </a:r>
          </a:p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  <a:latin typeface="+mj-lt"/>
              </a:rPr>
              <a:t>    </a:t>
            </a:r>
          </a:p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  <a:latin typeface="+mj-lt"/>
              </a:rPr>
              <a:t>    big=small=values[0];</a:t>
            </a:r>
          </a:p>
          <a:p>
            <a:pPr>
              <a:defRPr/>
            </a:pPr>
            <a:endParaRPr lang="en-US" b="1" dirty="0" smtClean="0">
              <a:solidFill>
                <a:srgbClr val="002060"/>
              </a:solidFill>
              <a:latin typeface="+mj-lt"/>
            </a:endParaRPr>
          </a:p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  <a:latin typeface="Algerian" pitchFamily="82" charset="0"/>
              </a:rPr>
              <a:t>//Finding biggest</a:t>
            </a:r>
          </a:p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  <a:latin typeface="+mj-lt"/>
              </a:rPr>
              <a:t>   for (int </a:t>
            </a:r>
            <a:r>
              <a:rPr lang="en-US" b="1" dirty="0" err="1" smtClean="0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+mj-lt"/>
              </a:rPr>
              <a:t> = 0; </a:t>
            </a:r>
            <a:r>
              <a:rPr lang="en-US" b="1" dirty="0" err="1" smtClean="0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+mj-lt"/>
              </a:rPr>
              <a:t> &lt; n; </a:t>
            </a:r>
            <a:r>
              <a:rPr lang="en-US" b="1" dirty="0" err="1" smtClean="0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+mj-lt"/>
              </a:rPr>
              <a:t>++) </a:t>
            </a:r>
          </a:p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  <a:latin typeface="+mj-lt"/>
              </a:rPr>
              <a:t>           if(values[</a:t>
            </a:r>
            <a:r>
              <a:rPr lang="en-US" b="1" dirty="0" err="1" smtClean="0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+mj-lt"/>
              </a:rPr>
              <a:t>]&gt;big)</a:t>
            </a:r>
          </a:p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  <a:latin typeface="+mj-lt"/>
              </a:rPr>
              <a:t>	</a:t>
            </a:r>
            <a:r>
              <a:rPr lang="en-US" b="1" dirty="0" smtClean="0">
                <a:solidFill>
                  <a:srgbClr val="002060"/>
                </a:solidFill>
              </a:rPr>
              <a:t> big=values[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];</a:t>
            </a:r>
            <a:endParaRPr lang="en-US" b="1" dirty="0" smtClean="0">
              <a:solidFill>
                <a:srgbClr val="002060"/>
              </a:solidFill>
              <a:latin typeface="+mj-lt"/>
            </a:endParaRPr>
          </a:p>
          <a:p>
            <a:pPr>
              <a:defRPr/>
            </a:pPr>
            <a:endParaRPr lang="en-US" b="1" dirty="0" smtClean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0"/>
            <a:ext cx="7818329" cy="91440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WAP to </a:t>
            </a:r>
            <a:r>
              <a:rPr lang="en-US" sz="2000" b="1" dirty="0" smtClean="0"/>
              <a:t>Find the largest and smallest element in an array.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1200" y="2743200"/>
            <a:ext cx="403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  <a:latin typeface="Algerian" pitchFamily="82" charset="0"/>
              </a:rPr>
              <a:t>//Finding smallest</a:t>
            </a:r>
          </a:p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</a:rPr>
              <a:t> for (int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 = 0;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 &lt; n;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++) 	                                                               </a:t>
            </a:r>
          </a:p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</a:rPr>
              <a:t>          if(values[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]&lt;small)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</a:rPr>
              <a:t>                small=values[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];</a:t>
            </a:r>
          </a:p>
          <a:p>
            <a:pPr>
              <a:defRPr/>
            </a:pPr>
            <a:endParaRPr lang="en-US" b="1" dirty="0" smtClean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b="1" dirty="0" err="1" smtClean="0">
                <a:solidFill>
                  <a:srgbClr val="002060"/>
                </a:solidFill>
              </a:rPr>
              <a:t>cout</a:t>
            </a:r>
            <a:r>
              <a:rPr lang="en-US" b="1" dirty="0" smtClean="0">
                <a:solidFill>
                  <a:srgbClr val="002060"/>
                </a:solidFill>
              </a:rPr>
              <a:t> &lt;&lt; "The biggest number is “</a:t>
            </a:r>
          </a:p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</a:rPr>
              <a:t> 		&lt;&lt; big&lt;&lt;“\n” ; </a:t>
            </a:r>
          </a:p>
          <a:p>
            <a:pPr>
              <a:defRPr/>
            </a:pPr>
            <a:r>
              <a:rPr lang="en-US" b="1" dirty="0" err="1" smtClean="0">
                <a:solidFill>
                  <a:srgbClr val="002060"/>
                </a:solidFill>
              </a:rPr>
              <a:t>cout</a:t>
            </a:r>
            <a:r>
              <a:rPr lang="en-US" b="1" dirty="0" smtClean="0">
                <a:solidFill>
                  <a:srgbClr val="002060"/>
                </a:solidFill>
              </a:rPr>
              <a:t> &lt;&lt; "The smallest number is “</a:t>
            </a:r>
          </a:p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</a:rPr>
              <a:t>		 &lt;&lt; small; </a:t>
            </a:r>
          </a:p>
          <a:p>
            <a:pPr>
              <a:defRPr/>
            </a:pPr>
            <a:endParaRPr lang="en-US" b="1" dirty="0" smtClean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</a:rPr>
              <a:t>}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105400" y="914400"/>
            <a:ext cx="7620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int a[10],</a:t>
            </a:r>
            <a:r>
              <a:rPr lang="en-US" sz="1800" b="1" dirty="0" err="1" smtClean="0"/>
              <a:t>i,j,temp,n</a:t>
            </a:r>
            <a:r>
              <a:rPr lang="en-US" sz="1800" b="1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&lt;&lt;"Enter no of elements\n";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cin</a:t>
            </a:r>
            <a:r>
              <a:rPr lang="en-US" sz="1800" b="1" dirty="0" smtClean="0"/>
              <a:t>&gt;&gt;n;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&lt;&lt;"Enter array elements\n";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for(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=0;i&lt;</a:t>
            </a:r>
            <a:r>
              <a:rPr lang="en-US" sz="1800" b="1" dirty="0" err="1" smtClean="0"/>
              <a:t>n;i</a:t>
            </a:r>
            <a:r>
              <a:rPr lang="en-US" sz="1800" b="1" dirty="0" smtClean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    </a:t>
            </a:r>
            <a:r>
              <a:rPr lang="en-US" sz="1800" b="1" dirty="0" err="1" smtClean="0"/>
              <a:t>cin</a:t>
            </a:r>
            <a:r>
              <a:rPr lang="en-US" sz="1800" b="1" dirty="0" smtClean="0"/>
              <a:t>&gt;&gt;a[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&lt;&lt;"The elements of array are:\n";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800" b="1" dirty="0" smtClean="0"/>
              <a:t>   	for(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=0;i&lt;</a:t>
            </a:r>
            <a:r>
              <a:rPr lang="en-US" sz="1800" b="1" dirty="0" err="1" smtClean="0"/>
              <a:t>n;i</a:t>
            </a:r>
            <a:r>
              <a:rPr lang="en-US" sz="1800" b="1" dirty="0" smtClean="0"/>
              <a:t>++)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800" b="1" dirty="0" smtClean="0"/>
              <a:t>    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&lt;&lt;a[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]&lt;&lt;"\t";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endParaRPr lang="en-US" sz="18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/>
              <a:t>To arrange the array elements in ascending/descending order using Bubble sort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990600"/>
            <a:ext cx="4038600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US" b="1" dirty="0" smtClean="0"/>
              <a:t>for(</a:t>
            </a:r>
            <a:r>
              <a:rPr lang="en-US" b="1" dirty="0" err="1" smtClean="0"/>
              <a:t>i</a:t>
            </a:r>
            <a:r>
              <a:rPr lang="en-US" b="1" dirty="0" smtClean="0"/>
              <a:t>=0;i&lt;n-1;i++)</a:t>
            </a:r>
          </a:p>
          <a:p>
            <a:pPr>
              <a:lnSpc>
                <a:spcPts val="2160"/>
              </a:lnSpc>
            </a:pPr>
            <a:r>
              <a:rPr lang="en-US" b="1" dirty="0" smtClean="0"/>
              <a:t>{</a:t>
            </a:r>
          </a:p>
          <a:p>
            <a:pPr>
              <a:lnSpc>
                <a:spcPts val="2160"/>
              </a:lnSpc>
            </a:pPr>
            <a:r>
              <a:rPr lang="en-US" b="1" dirty="0" smtClean="0"/>
              <a:t>     for(j=0;j&lt;n-i-1;j++)</a:t>
            </a:r>
          </a:p>
          <a:p>
            <a:r>
              <a:rPr lang="en-US" b="1" dirty="0" smtClean="0"/>
              <a:t>     {</a:t>
            </a:r>
          </a:p>
          <a:p>
            <a:r>
              <a:rPr lang="en-US" b="1" dirty="0" smtClean="0"/>
              <a:t>        if(a[j]&gt;a[j+1])       </a:t>
            </a:r>
            <a:r>
              <a:rPr lang="en-US" b="1" dirty="0" smtClean="0">
                <a:latin typeface="Algerian" pitchFamily="82" charset="0"/>
              </a:rPr>
              <a:t>// a[j]&lt;a[j+1]</a:t>
            </a:r>
          </a:p>
          <a:p>
            <a:r>
              <a:rPr lang="en-US" b="1" dirty="0" smtClean="0"/>
              <a:t>        {</a:t>
            </a:r>
          </a:p>
          <a:p>
            <a:r>
              <a:rPr lang="en-US" b="1" dirty="0" smtClean="0"/>
              <a:t>            temp=a[j];</a:t>
            </a:r>
          </a:p>
          <a:p>
            <a:r>
              <a:rPr lang="en-US" b="1" dirty="0" smtClean="0"/>
              <a:t>            a[j]=a[j+1];</a:t>
            </a:r>
          </a:p>
          <a:p>
            <a:r>
              <a:rPr lang="en-US" b="1" dirty="0" smtClean="0"/>
              <a:t>            a[j+1]=temp;</a:t>
            </a:r>
          </a:p>
          <a:p>
            <a:r>
              <a:rPr lang="en-US" b="1" dirty="0" smtClean="0"/>
              <a:t>        }</a:t>
            </a:r>
          </a:p>
          <a:p>
            <a:r>
              <a:rPr lang="en-US" b="1" dirty="0" smtClean="0"/>
              <a:t>     }</a:t>
            </a:r>
          </a:p>
          <a:p>
            <a:r>
              <a:rPr lang="en-US" b="1" dirty="0" smtClean="0"/>
              <a:t>}</a:t>
            </a:r>
          </a:p>
          <a:p>
            <a:endParaRPr lang="en-US" b="1" dirty="0" smtClean="0"/>
          </a:p>
          <a:p>
            <a:pPr marL="177800" indent="-177800"/>
            <a:r>
              <a:rPr lang="en-US" b="1" dirty="0" smtClean="0"/>
              <a:t>    </a:t>
            </a:r>
            <a:r>
              <a:rPr lang="en-US" b="1" dirty="0" err="1" smtClean="0"/>
              <a:t>cout</a:t>
            </a:r>
            <a:r>
              <a:rPr lang="en-US" b="1" dirty="0" smtClean="0"/>
              <a:t>&lt;&lt;"\</a:t>
            </a:r>
            <a:r>
              <a:rPr lang="en-US" b="1" dirty="0" err="1" smtClean="0"/>
              <a:t>nThe</a:t>
            </a:r>
            <a:r>
              <a:rPr lang="en-US" b="1" dirty="0" smtClean="0"/>
              <a:t> elements of array after  sorting are:\n";</a:t>
            </a:r>
          </a:p>
          <a:p>
            <a:r>
              <a:rPr lang="en-US" b="1" dirty="0" smtClean="0"/>
              <a:t>   	for(</a:t>
            </a:r>
            <a:r>
              <a:rPr lang="en-US" b="1" dirty="0" err="1" smtClean="0"/>
              <a:t>i</a:t>
            </a:r>
            <a:r>
              <a:rPr lang="en-US" b="1" dirty="0" smtClean="0"/>
              <a:t>=0;i&lt;</a:t>
            </a:r>
            <a:r>
              <a:rPr lang="en-US" b="1" dirty="0" err="1" smtClean="0"/>
              <a:t>n;i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cout</a:t>
            </a:r>
            <a:r>
              <a:rPr lang="en-US" b="1" dirty="0" smtClean="0"/>
              <a:t>&lt;&lt;a[</a:t>
            </a:r>
            <a:r>
              <a:rPr lang="en-US" b="1" dirty="0" err="1" smtClean="0"/>
              <a:t>i</a:t>
            </a:r>
            <a:r>
              <a:rPr lang="en-US" b="1" dirty="0" smtClean="0"/>
              <a:t>]&lt;&lt;"\t";</a:t>
            </a:r>
          </a:p>
          <a:p>
            <a:endParaRPr lang="en-US" b="1" dirty="0" smtClean="0"/>
          </a:p>
          <a:p>
            <a:r>
              <a:rPr lang="en-US" b="1" dirty="0" smtClean="0"/>
              <a:t>}</a:t>
            </a: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57800" y="990600"/>
            <a:ext cx="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int a[10],</a:t>
            </a:r>
            <a:r>
              <a:rPr lang="en-US" sz="1600" b="1" dirty="0" err="1" smtClean="0"/>
              <a:t>i,n,low,high,mid,found,key</a:t>
            </a:r>
            <a:r>
              <a:rPr lang="en-US" sz="1600" b="1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&lt;&lt;"Enter no of elements\n";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</a:t>
            </a:r>
            <a:r>
              <a:rPr lang="en-US" sz="1600" b="1" dirty="0" err="1" smtClean="0"/>
              <a:t>cin</a:t>
            </a:r>
            <a:r>
              <a:rPr lang="en-US" sz="1600" b="1" dirty="0" smtClean="0"/>
              <a:t>&gt;&gt;n;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&lt;&lt;"Enter array elements in sorted order\n";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for(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=0;i&lt;</a:t>
            </a:r>
            <a:r>
              <a:rPr lang="en-US" sz="1600" b="1" dirty="0" err="1" smtClean="0"/>
              <a:t>n;i</a:t>
            </a:r>
            <a:r>
              <a:rPr lang="en-US" sz="1600" b="1" dirty="0" smtClean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        </a:t>
            </a:r>
            <a:r>
              <a:rPr lang="en-US" sz="1600" b="1" dirty="0" err="1" smtClean="0"/>
              <a:t>cin</a:t>
            </a:r>
            <a:r>
              <a:rPr lang="en-US" sz="1600" b="1" dirty="0" smtClean="0"/>
              <a:t>&gt;&gt;a[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&lt;&lt;"The elements of array are:\n";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for(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=0;i&lt;</a:t>
            </a:r>
            <a:r>
              <a:rPr lang="en-US" sz="1600" b="1" dirty="0" err="1" smtClean="0"/>
              <a:t>n;i</a:t>
            </a:r>
            <a:r>
              <a:rPr lang="en-US" sz="1600" b="1" dirty="0" smtClean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        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&lt;&lt;a[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]&lt;&lt;"\t";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&lt;&lt;"\</a:t>
            </a:r>
            <a:r>
              <a:rPr lang="en-US" sz="1600" b="1" dirty="0" err="1" smtClean="0"/>
              <a:t>nEnter</a:t>
            </a:r>
            <a:r>
              <a:rPr lang="en-US" sz="1600" b="1" dirty="0" smtClean="0"/>
              <a:t> key to be searched\n";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</a:t>
            </a:r>
            <a:r>
              <a:rPr lang="en-US" sz="1600" b="1" dirty="0" err="1" smtClean="0"/>
              <a:t>cin</a:t>
            </a:r>
            <a:r>
              <a:rPr lang="en-US" sz="1600" b="1" dirty="0" smtClean="0"/>
              <a:t>&gt;&gt;key;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/* Binary search on sorted array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found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low=0;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high=n-1;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1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 smtClean="0"/>
              <a:t>To search for a given number in an array using Binary Search method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68577" y="990600"/>
            <a:ext cx="335162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while( low &lt;= high)</a:t>
            </a:r>
          </a:p>
          <a:p>
            <a:r>
              <a:rPr lang="en-US" sz="1600" b="1" dirty="0" smtClean="0"/>
              <a:t>{</a:t>
            </a:r>
          </a:p>
          <a:p>
            <a:r>
              <a:rPr lang="en-US" sz="1600" b="1" dirty="0" smtClean="0"/>
              <a:t>        mid= (low + high) / 2;</a:t>
            </a:r>
          </a:p>
          <a:p>
            <a:r>
              <a:rPr lang="en-US" sz="1600" b="1" dirty="0" smtClean="0"/>
              <a:t>        if (key == a[mid]) </a:t>
            </a:r>
          </a:p>
          <a:p>
            <a:r>
              <a:rPr lang="en-US" sz="1600" b="1" dirty="0" smtClean="0"/>
              <a:t>        {</a:t>
            </a:r>
          </a:p>
          <a:p>
            <a:r>
              <a:rPr lang="en-US" sz="1600" b="1" dirty="0" smtClean="0"/>
              <a:t>	found = 1; </a:t>
            </a:r>
          </a:p>
          <a:p>
            <a:r>
              <a:rPr lang="en-US" sz="1600" b="1" dirty="0" smtClean="0"/>
              <a:t>	break;</a:t>
            </a:r>
          </a:p>
          <a:p>
            <a:r>
              <a:rPr lang="en-US" sz="1600" b="1" dirty="0" smtClean="0"/>
              <a:t>        }</a:t>
            </a:r>
          </a:p>
          <a:p>
            <a:r>
              <a:rPr lang="en-US" sz="1600" b="1" dirty="0" smtClean="0"/>
              <a:t>        else if ( key &lt; a[mid] )</a:t>
            </a:r>
          </a:p>
          <a:p>
            <a:r>
              <a:rPr lang="en-US" sz="1600" b="1" dirty="0" smtClean="0"/>
              <a:t>	 high = mid - 1;</a:t>
            </a:r>
          </a:p>
          <a:p>
            <a:r>
              <a:rPr lang="en-US" sz="1600" b="1" dirty="0" smtClean="0"/>
              <a:t>        else</a:t>
            </a:r>
          </a:p>
          <a:p>
            <a:r>
              <a:rPr lang="en-US" sz="1600" b="1" dirty="0" smtClean="0"/>
              <a:t>       	 low = mid + 1;</a:t>
            </a:r>
          </a:p>
          <a:p>
            <a:r>
              <a:rPr lang="en-US" sz="1600" b="1" dirty="0" smtClean="0"/>
              <a:t>    }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    if( found == 1)</a:t>
            </a:r>
          </a:p>
          <a:p>
            <a:r>
              <a:rPr lang="en-US" sz="1600" b="1" dirty="0" smtClean="0"/>
              <a:t>    {</a:t>
            </a:r>
          </a:p>
          <a:p>
            <a:r>
              <a:rPr lang="en-US" sz="1600" b="1" dirty="0" smtClean="0"/>
              <a:t>        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&lt;&lt;"SUCCESSFUL SEARCH\n";</a:t>
            </a:r>
          </a:p>
          <a:p>
            <a:r>
              <a:rPr lang="en-US" sz="1600" b="1" dirty="0" smtClean="0"/>
              <a:t>    }</a:t>
            </a:r>
          </a:p>
          <a:p>
            <a:r>
              <a:rPr lang="en-US" sz="1600" b="1" dirty="0" smtClean="0"/>
              <a:t>    else</a:t>
            </a:r>
          </a:p>
          <a:p>
            <a:r>
              <a:rPr lang="en-US" sz="1600" b="1" dirty="0" smtClean="0"/>
              <a:t>    {</a:t>
            </a:r>
          </a:p>
          <a:p>
            <a:r>
              <a:rPr lang="en-US" sz="1600" b="1" dirty="0" smtClean="0"/>
              <a:t>        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&lt;&lt;"Search is FAILED\n";</a:t>
            </a:r>
          </a:p>
          <a:p>
            <a:r>
              <a:rPr lang="en-US" sz="1600" b="1" dirty="0" smtClean="0"/>
              <a:t>    }</a:t>
            </a:r>
          </a:p>
          <a:p>
            <a:r>
              <a:rPr lang="en-US" sz="1600" b="1" dirty="0" smtClean="0"/>
              <a:t>}</a:t>
            </a:r>
          </a:p>
          <a:p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715000" y="914400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int a[10],</a:t>
            </a:r>
            <a:r>
              <a:rPr lang="en-US" sz="1800" b="1" dirty="0" err="1" smtClean="0"/>
              <a:t>n,i,j,k</a:t>
            </a:r>
            <a:r>
              <a:rPr lang="en-US" sz="1800" b="1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&lt;&lt;"Enter no of elements\n";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cin</a:t>
            </a:r>
            <a:r>
              <a:rPr lang="en-US" sz="1800" b="1" dirty="0" smtClean="0"/>
              <a:t>&gt;&gt;n;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&lt;&lt;"Enter array elements\n";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for(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=0;i&lt;</a:t>
            </a:r>
            <a:r>
              <a:rPr lang="en-US" sz="1800" b="1" dirty="0" err="1" smtClean="0"/>
              <a:t>n;i</a:t>
            </a:r>
            <a:r>
              <a:rPr lang="en-US" sz="1800" b="1" dirty="0" smtClean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    </a:t>
            </a:r>
            <a:r>
              <a:rPr lang="en-US" sz="1800" b="1" dirty="0" err="1" smtClean="0"/>
              <a:t>cin</a:t>
            </a:r>
            <a:r>
              <a:rPr lang="en-US" sz="1800" b="1" dirty="0" smtClean="0"/>
              <a:t>&gt;&gt;a[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&lt;&lt;"The elements of array are:\n";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for(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=0;i&lt;</a:t>
            </a:r>
            <a:r>
              <a:rPr lang="en-US" sz="1800" b="1" dirty="0" err="1" smtClean="0"/>
              <a:t>n;i</a:t>
            </a:r>
            <a:r>
              <a:rPr lang="en-US" sz="1800" b="1" dirty="0" smtClean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&lt;&lt;a[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]&lt;&lt;"\t";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To delete all the duplicate elements of an array.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1225689"/>
            <a:ext cx="399276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b="1" dirty="0" err="1" smtClean="0"/>
              <a:t>cout</a:t>
            </a:r>
            <a:r>
              <a:rPr lang="en-US" b="1" dirty="0" smtClean="0"/>
              <a:t>&lt;&lt;"\</a:t>
            </a:r>
            <a:r>
              <a:rPr lang="en-US" b="1" dirty="0" err="1" smtClean="0"/>
              <a:t>nArray</a:t>
            </a:r>
            <a:r>
              <a:rPr lang="en-US" b="1" dirty="0" smtClean="0"/>
              <a:t> with Unique list: \n";</a:t>
            </a:r>
          </a:p>
          <a:p>
            <a:endParaRPr lang="en-US" b="1" dirty="0" smtClean="0"/>
          </a:p>
          <a:p>
            <a:r>
              <a:rPr lang="en-US" b="1" dirty="0" smtClean="0"/>
              <a:t>    for (</a:t>
            </a:r>
            <a:r>
              <a:rPr lang="en-US" b="1" dirty="0" err="1" smtClean="0"/>
              <a:t>i</a:t>
            </a:r>
            <a:r>
              <a:rPr lang="en-US" b="1" dirty="0" smtClean="0"/>
              <a:t> = 0; </a:t>
            </a:r>
            <a:r>
              <a:rPr lang="en-US" b="1" dirty="0" err="1" smtClean="0"/>
              <a:t>i</a:t>
            </a:r>
            <a:r>
              <a:rPr lang="en-US" b="1" dirty="0" smtClean="0"/>
              <a:t> &lt; n; </a:t>
            </a:r>
            <a:r>
              <a:rPr lang="en-US" b="1" dirty="0" err="1" smtClean="0"/>
              <a:t>i</a:t>
            </a:r>
            <a:r>
              <a:rPr lang="en-US" b="1" dirty="0" smtClean="0"/>
              <a:t>++) {</a:t>
            </a:r>
          </a:p>
          <a:p>
            <a:r>
              <a:rPr lang="en-US" b="1" dirty="0" smtClean="0"/>
              <a:t>      for (j = </a:t>
            </a:r>
            <a:r>
              <a:rPr lang="en-US" b="1" dirty="0" err="1" smtClean="0"/>
              <a:t>i</a:t>
            </a:r>
            <a:r>
              <a:rPr lang="en-US" b="1" dirty="0" smtClean="0"/>
              <a:t> + 1; j &lt; n;)</a:t>
            </a:r>
          </a:p>
          <a:p>
            <a:r>
              <a:rPr lang="en-US" b="1" smtClean="0"/>
              <a:t>     {</a:t>
            </a:r>
            <a:endParaRPr lang="en-US" b="1" dirty="0" smtClean="0"/>
          </a:p>
          <a:p>
            <a:r>
              <a:rPr lang="en-US" b="1" dirty="0" smtClean="0"/>
              <a:t>         if (a[j] == a[</a:t>
            </a:r>
            <a:r>
              <a:rPr lang="en-US" b="1" dirty="0" err="1" smtClean="0"/>
              <a:t>i</a:t>
            </a:r>
            <a:r>
              <a:rPr lang="en-US" b="1" dirty="0" smtClean="0"/>
              <a:t>])</a:t>
            </a:r>
          </a:p>
          <a:p>
            <a:r>
              <a:rPr lang="en-US" b="1" dirty="0" smtClean="0"/>
              <a:t>         {</a:t>
            </a:r>
          </a:p>
          <a:p>
            <a:r>
              <a:rPr lang="en-US" b="1" dirty="0" smtClean="0"/>
              <a:t>            for (k = j; k &lt; n; k++)</a:t>
            </a:r>
          </a:p>
          <a:p>
            <a:r>
              <a:rPr lang="en-US" b="1" dirty="0" smtClean="0"/>
              <a:t>            {</a:t>
            </a:r>
          </a:p>
          <a:p>
            <a:r>
              <a:rPr lang="en-US" b="1" dirty="0" smtClean="0"/>
              <a:t>               	a[k] = a[k + 1];</a:t>
            </a:r>
          </a:p>
          <a:p>
            <a:r>
              <a:rPr lang="en-US" b="1" dirty="0" smtClean="0"/>
              <a:t>            }</a:t>
            </a:r>
          </a:p>
          <a:p>
            <a:r>
              <a:rPr lang="en-US" b="1" dirty="0" smtClean="0"/>
              <a:t>            n--;</a:t>
            </a:r>
          </a:p>
          <a:p>
            <a:r>
              <a:rPr lang="en-US" b="1" dirty="0" smtClean="0"/>
              <a:t>         } else</a:t>
            </a:r>
          </a:p>
          <a:p>
            <a:r>
              <a:rPr lang="en-US" b="1" dirty="0" smtClean="0"/>
              <a:t>            j++;</a:t>
            </a:r>
          </a:p>
          <a:p>
            <a:r>
              <a:rPr lang="en-US" b="1" dirty="0" smtClean="0"/>
              <a:t>      }</a:t>
            </a:r>
          </a:p>
          <a:p>
            <a:r>
              <a:rPr lang="en-US" b="1" dirty="0" smtClean="0"/>
              <a:t>   }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cout</a:t>
            </a:r>
            <a:r>
              <a:rPr lang="en-US" b="1" dirty="0" smtClean="0"/>
              <a:t>&lt;&lt;"The elements of array are:\n";</a:t>
            </a:r>
          </a:p>
          <a:p>
            <a:r>
              <a:rPr lang="en-US" b="1" dirty="0" smtClean="0"/>
              <a:t>   	for(</a:t>
            </a:r>
            <a:r>
              <a:rPr lang="en-US" b="1" dirty="0" err="1" smtClean="0"/>
              <a:t>i</a:t>
            </a:r>
            <a:r>
              <a:rPr lang="en-US" b="1" dirty="0" smtClean="0"/>
              <a:t>=0;i&lt;</a:t>
            </a:r>
            <a:r>
              <a:rPr lang="en-US" b="1" dirty="0" err="1" smtClean="0"/>
              <a:t>n;i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cout</a:t>
            </a:r>
            <a:r>
              <a:rPr lang="en-US" b="1" dirty="0" smtClean="0"/>
              <a:t>&lt;&lt;a[</a:t>
            </a:r>
            <a:r>
              <a:rPr lang="en-US" b="1" dirty="0" err="1" smtClean="0"/>
              <a:t>i</a:t>
            </a:r>
            <a:r>
              <a:rPr lang="en-US" b="1" dirty="0" smtClean="0"/>
              <a:t>]&lt;&lt;"\t";</a:t>
            </a:r>
          </a:p>
          <a:p>
            <a:r>
              <a:rPr lang="en-US" b="1" dirty="0" smtClean="0"/>
              <a:t>}</a:t>
            </a: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181600" y="914400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int a[100], </a:t>
            </a:r>
            <a:r>
              <a:rPr lang="en-US" sz="1800" b="1" dirty="0" err="1" smtClean="0"/>
              <a:t>n,i</a:t>
            </a:r>
            <a:r>
              <a:rPr lang="en-US" sz="1800" b="1" dirty="0" smtClean="0"/>
              <a:t>, pos, </a:t>
            </a:r>
            <a:r>
              <a:rPr lang="en-US" sz="1800" b="1" dirty="0" err="1" smtClean="0"/>
              <a:t>ele,choice</a:t>
            </a:r>
            <a:r>
              <a:rPr lang="en-US" sz="1800" b="1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&lt;&lt;"Enter 1:insert   2:delete 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cin</a:t>
            </a:r>
            <a:r>
              <a:rPr lang="en-US" sz="1800" b="1" dirty="0" smtClean="0"/>
              <a:t>&gt;&gt;choice;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switch(choice)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	 case 1: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		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&lt;&lt;"Enter no of elements\n";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		   </a:t>
            </a:r>
            <a:r>
              <a:rPr lang="en-US" sz="1800" b="1" dirty="0" err="1" smtClean="0"/>
              <a:t>cin</a:t>
            </a:r>
            <a:r>
              <a:rPr lang="en-US" sz="1800" b="1" dirty="0" smtClean="0"/>
              <a:t>&gt;&gt;n;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		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		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&lt;&lt;"Enter the elements of array:\n";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                                  for(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=0;i&lt;</a:t>
            </a:r>
            <a:r>
              <a:rPr lang="en-US" sz="1800" b="1" dirty="0" err="1" smtClean="0"/>
              <a:t>n;i</a:t>
            </a:r>
            <a:r>
              <a:rPr lang="en-US" sz="1800" b="1" dirty="0" smtClean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                                             </a:t>
            </a:r>
            <a:r>
              <a:rPr lang="en-US" sz="1800" b="1" dirty="0" err="1" smtClean="0"/>
              <a:t>cin</a:t>
            </a:r>
            <a:r>
              <a:rPr lang="en-US" sz="1800" b="1" dirty="0" smtClean="0"/>
              <a:t>&gt;&gt;a[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                               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&lt;&lt;“The elements of array are:\n";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		    for(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=0;i&lt;</a:t>
            </a:r>
            <a:r>
              <a:rPr lang="en-US" sz="1800" b="1" dirty="0" err="1" smtClean="0"/>
              <a:t>n;i</a:t>
            </a:r>
            <a:r>
              <a:rPr lang="en-US" sz="1800" b="1" dirty="0" smtClean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                                         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&lt;&lt;a[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]&lt;&lt;"\t";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&lt;&lt;"Enter the position and element for insertion:\n";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cin</a:t>
            </a:r>
            <a:r>
              <a:rPr lang="en-US" sz="1800" b="1" dirty="0" smtClean="0"/>
              <a:t>&gt;&gt;pos&gt;&gt;</a:t>
            </a:r>
            <a:r>
              <a:rPr lang="en-US" sz="1800" b="1" dirty="0" err="1" smtClean="0"/>
              <a:t>ele</a:t>
            </a:r>
            <a:r>
              <a:rPr lang="en-US" sz="1800" b="1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for(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=</a:t>
            </a:r>
            <a:r>
              <a:rPr lang="en-US" sz="1800" b="1" dirty="0" err="1" smtClean="0"/>
              <a:t>n;i</a:t>
            </a:r>
            <a:r>
              <a:rPr lang="en-US" sz="1800" b="1" dirty="0" smtClean="0"/>
              <a:t>&gt;=</a:t>
            </a:r>
            <a:r>
              <a:rPr lang="en-US" sz="1800" b="1" dirty="0" err="1" smtClean="0"/>
              <a:t>pos;i</a:t>
            </a:r>
            <a:r>
              <a:rPr lang="en-US" sz="1800" b="1" dirty="0" smtClean="0"/>
              <a:t>--)    //shift the elements to right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    a[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]=a[i-1];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a[pos-1] = </a:t>
            </a:r>
            <a:r>
              <a:rPr lang="en-US" sz="1800" b="1" dirty="0" err="1" smtClean="0"/>
              <a:t>ele</a:t>
            </a:r>
            <a:r>
              <a:rPr lang="en-US" sz="1800" b="1" dirty="0" smtClean="0"/>
              <a:t>;     //</a:t>
            </a:r>
            <a:r>
              <a:rPr lang="en-US" sz="1800" b="1" dirty="0" err="1" smtClean="0"/>
              <a:t>ele</a:t>
            </a:r>
            <a:r>
              <a:rPr lang="en-US" sz="1800" b="1" dirty="0" smtClean="0"/>
              <a:t> is inserted at  the specified  pos.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n = n + 1;      // increment the count of no of elements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&lt;&lt;"The array after insertion is:\n";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for(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=0;i&lt;n;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&lt;&lt;a[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]&lt;&lt;"\t";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break;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case 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&lt;&lt;"enter no of elements\n";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cin</a:t>
            </a:r>
            <a:r>
              <a:rPr lang="en-US" sz="1800" b="1" dirty="0" smtClean="0"/>
              <a:t>&gt;&gt;n;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&lt;&lt;"Enter the elements of array:\n";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for(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=0;i&lt;</a:t>
            </a:r>
            <a:r>
              <a:rPr lang="en-US" sz="1800" b="1" dirty="0" err="1" smtClean="0"/>
              <a:t>n;i</a:t>
            </a:r>
            <a:r>
              <a:rPr lang="en-US" sz="1800" b="1" dirty="0" smtClean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    </a:t>
            </a:r>
            <a:r>
              <a:rPr lang="en-US" sz="1800" b="1" dirty="0" err="1" smtClean="0"/>
              <a:t>cin</a:t>
            </a:r>
            <a:r>
              <a:rPr lang="en-US" sz="1800" b="1" dirty="0" smtClean="0"/>
              <a:t>&gt;&gt;a[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&lt;&lt;"enter the position at which the </a:t>
            </a:r>
            <a:r>
              <a:rPr lang="en-US" sz="1800" b="1" dirty="0" err="1" smtClean="0"/>
              <a:t>ele</a:t>
            </a:r>
            <a:r>
              <a:rPr lang="en-US" sz="1800" b="1" dirty="0" smtClean="0"/>
              <a:t> to be deleted";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cin</a:t>
            </a:r>
            <a:r>
              <a:rPr lang="en-US" sz="1800" b="1" dirty="0" smtClean="0"/>
              <a:t>&gt;&gt;pos;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for(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=pos-1;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&lt;n;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    a[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 =a[i+1];		//shift the elements to left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n = n-1;	        //decrement the count of no of elements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&lt;&lt;"The array after insertion is:\n";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for(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=0;i&lt;</a:t>
            </a:r>
            <a:r>
              <a:rPr lang="en-US" sz="1800" b="1" dirty="0" err="1" smtClean="0"/>
              <a:t>n;i</a:t>
            </a:r>
            <a:r>
              <a:rPr lang="en-US" sz="1800" b="1" dirty="0" smtClean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&lt;&lt;a[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]&lt;&lt;</a:t>
            </a:r>
            <a:r>
              <a:rPr lang="en-US" sz="1800" b="1" dirty="0" err="1" smtClean="0"/>
              <a:t>endl</a:t>
            </a:r>
            <a:r>
              <a:rPr lang="en-US" sz="1800" b="1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break;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default: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&lt;&lt;"Enter proper choice";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}</a:t>
            </a:r>
            <a:endParaRPr lang="en-US" sz="1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/>
              <a:t>To insert an element into an array and to delete an element from an array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&lt;&lt;"Enter the position and element for insertion:\n";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cin</a:t>
            </a:r>
            <a:r>
              <a:rPr lang="en-US" sz="1800" b="1" dirty="0" smtClean="0"/>
              <a:t>&gt;&gt;pos&gt;&gt;</a:t>
            </a:r>
            <a:r>
              <a:rPr lang="en-US" sz="1800" b="1" dirty="0" err="1" smtClean="0"/>
              <a:t>ele</a:t>
            </a:r>
            <a:r>
              <a:rPr lang="en-US" sz="1800" b="1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for(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=</a:t>
            </a:r>
            <a:r>
              <a:rPr lang="en-US" sz="1800" b="1" dirty="0" err="1" smtClean="0"/>
              <a:t>n;i</a:t>
            </a:r>
            <a:r>
              <a:rPr lang="en-US" sz="1800" b="1" dirty="0" smtClean="0"/>
              <a:t>&gt;=</a:t>
            </a:r>
            <a:r>
              <a:rPr lang="en-US" sz="1800" b="1" dirty="0" err="1" smtClean="0"/>
              <a:t>pos;i</a:t>
            </a:r>
            <a:r>
              <a:rPr lang="en-US" sz="1800" b="1" dirty="0" smtClean="0"/>
              <a:t>--)    	</a:t>
            </a:r>
            <a:r>
              <a:rPr lang="en-US" sz="1800" dirty="0" smtClean="0"/>
              <a:t>//shift the elements to right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             a[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]=a[i-1];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a[pos-1] = </a:t>
            </a:r>
            <a:r>
              <a:rPr lang="en-US" sz="1800" b="1" dirty="0" err="1" smtClean="0"/>
              <a:t>ele</a:t>
            </a:r>
            <a:r>
              <a:rPr lang="en-US" sz="1800" b="1" dirty="0" smtClean="0"/>
              <a:t>;   		 </a:t>
            </a:r>
            <a:r>
              <a:rPr lang="en-US" sz="1800" dirty="0" smtClean="0"/>
              <a:t>//</a:t>
            </a:r>
            <a:r>
              <a:rPr lang="en-US" sz="1800" dirty="0" err="1" smtClean="0"/>
              <a:t>ele</a:t>
            </a:r>
            <a:r>
              <a:rPr lang="en-US" sz="1800" dirty="0" smtClean="0"/>
              <a:t> is inserted at  the specified  pos.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n = n + 1;      		</a:t>
            </a:r>
            <a:r>
              <a:rPr lang="en-US" sz="1800" dirty="0" smtClean="0"/>
              <a:t>// increment the count of no of elements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&lt;&lt;"The array after insertion is:\n";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for(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=0;i&lt;n;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&lt;&lt;a[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]&lt;&lt;"\t";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break;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/>
              <a:t>To insert an element into an array and to delete an element from an array </a:t>
            </a:r>
            <a:r>
              <a:rPr lang="en-US" sz="2400" b="1" dirty="0" err="1" smtClean="0"/>
              <a:t>Contd</a:t>
            </a:r>
            <a:r>
              <a:rPr lang="en-US" sz="2400" b="1" dirty="0" smtClean="0"/>
              <a:t>…..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case 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	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&lt;&lt;"enter no of elements\n";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	</a:t>
            </a:r>
            <a:r>
              <a:rPr lang="en-US" sz="1800" b="1" dirty="0" err="1" smtClean="0"/>
              <a:t>cin</a:t>
            </a:r>
            <a:r>
              <a:rPr lang="en-US" sz="1800" b="1" dirty="0" smtClean="0"/>
              <a:t>&gt;&gt;n;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	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&lt;&lt;"Enter the elements of array:\n";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	for(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=0;i&lt;</a:t>
            </a:r>
            <a:r>
              <a:rPr lang="en-US" sz="1800" b="1" dirty="0" err="1" smtClean="0"/>
              <a:t>n;i</a:t>
            </a:r>
            <a:r>
              <a:rPr lang="en-US" sz="1800" b="1" dirty="0" smtClean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    	          </a:t>
            </a:r>
            <a:r>
              <a:rPr lang="en-US" sz="1800" b="1" dirty="0" err="1" smtClean="0"/>
              <a:t>cin</a:t>
            </a:r>
            <a:r>
              <a:rPr lang="en-US" sz="1800" b="1" dirty="0" smtClean="0"/>
              <a:t>&gt;&gt;a[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&lt;&lt;“The elements of array are:\n";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	for(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=0;i&lt;</a:t>
            </a:r>
            <a:r>
              <a:rPr lang="en-US" sz="1800" b="1" dirty="0" err="1" smtClean="0"/>
              <a:t>n;i</a:t>
            </a:r>
            <a:r>
              <a:rPr lang="en-US" sz="1800" b="1" dirty="0" smtClean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                    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&lt;&lt;a[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]&lt;&lt;"\t";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	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&lt;&lt;"enter the position at which the element to be deleted";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	</a:t>
            </a:r>
            <a:r>
              <a:rPr lang="en-US" sz="1800" b="1" dirty="0" err="1" smtClean="0"/>
              <a:t>cin</a:t>
            </a:r>
            <a:r>
              <a:rPr lang="en-US" sz="1800" b="1" dirty="0" smtClean="0"/>
              <a:t>&gt;&gt;pos;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	 for(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=pos-1;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&lt;n;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   	            a[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 =a[i+1];			</a:t>
            </a:r>
            <a:r>
              <a:rPr lang="en-US" sz="1800" dirty="0" smtClean="0"/>
              <a:t>//shift the elements to left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	 n = n-1;	                             </a:t>
            </a:r>
            <a:r>
              <a:rPr lang="en-US" sz="1800" dirty="0" smtClean="0"/>
              <a:t>//decrement the count of no of elements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/>
              <a:t>To insert an element into an array and to delete an element from an array </a:t>
            </a:r>
            <a:r>
              <a:rPr lang="en-US" sz="2400" b="1" dirty="0" err="1" smtClean="0"/>
              <a:t>Contd</a:t>
            </a:r>
            <a:r>
              <a:rPr lang="en-US" sz="2400" b="1" dirty="0" smtClean="0"/>
              <a:t>…..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&lt;&lt;"The array after deletion is:\n";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	for(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=0;i&lt;</a:t>
            </a:r>
            <a:r>
              <a:rPr lang="en-US" sz="1800" b="1" dirty="0" err="1" smtClean="0"/>
              <a:t>n;i</a:t>
            </a:r>
            <a:r>
              <a:rPr lang="en-US" sz="1800" b="1" dirty="0" smtClean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    	       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&lt;&lt;a[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]&lt;&lt;</a:t>
            </a:r>
            <a:r>
              <a:rPr lang="en-US" sz="1800" b="1" dirty="0" err="1" smtClean="0"/>
              <a:t>endl</a:t>
            </a:r>
            <a:r>
              <a:rPr lang="en-US" sz="1800" b="1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	 break;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default: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&lt;&lt;"Enter proper choice";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}                        </a:t>
            </a:r>
            <a:r>
              <a:rPr lang="en-US" sz="1800" dirty="0" smtClean="0"/>
              <a:t>//End of switch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}		</a:t>
            </a:r>
            <a:r>
              <a:rPr lang="en-US" sz="1800" dirty="0" smtClean="0"/>
              <a:t>//End of main()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/>
              <a:t>To insert an element into an array and to delete an element from an array </a:t>
            </a:r>
            <a:r>
              <a:rPr lang="en-US" sz="2400" b="1" dirty="0" err="1" smtClean="0"/>
              <a:t>Contd</a:t>
            </a:r>
            <a:r>
              <a:rPr lang="en-US" sz="2400" b="1" dirty="0" smtClean="0"/>
              <a:t>…..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int a[10],</a:t>
            </a:r>
            <a:r>
              <a:rPr lang="en-US" sz="1600" b="1" dirty="0" err="1" smtClean="0"/>
              <a:t>i,ele,pos,n</a:t>
            </a:r>
            <a:r>
              <a:rPr lang="en-US" sz="1600" b="1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&lt;&lt;"Enter no of elements\n";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</a:t>
            </a:r>
            <a:r>
              <a:rPr lang="en-US" sz="1600" b="1" dirty="0" err="1" smtClean="0"/>
              <a:t>cin</a:t>
            </a:r>
            <a:r>
              <a:rPr lang="en-US" sz="1600" b="1" dirty="0" smtClean="0"/>
              <a:t>&gt;&gt;n;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&lt;&lt;"Enter elements in sorted order\n";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for(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=0;i&lt;</a:t>
            </a:r>
            <a:r>
              <a:rPr lang="en-US" sz="1600" b="1" dirty="0" err="1" smtClean="0"/>
              <a:t>n;i</a:t>
            </a:r>
            <a:r>
              <a:rPr lang="en-US" sz="1600" b="1" dirty="0" smtClean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        </a:t>
            </a:r>
            <a:r>
              <a:rPr lang="en-US" sz="1600" b="1" dirty="0" err="1" smtClean="0"/>
              <a:t>cin</a:t>
            </a:r>
            <a:r>
              <a:rPr lang="en-US" sz="1600" b="1" dirty="0" smtClean="0"/>
              <a:t>&gt;&gt;a[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&lt;&lt;"The elements of array are:\n";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	for(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=0;i&lt;</a:t>
            </a:r>
            <a:r>
              <a:rPr lang="en-US" sz="1600" b="1" dirty="0" err="1" smtClean="0"/>
              <a:t>n;i</a:t>
            </a:r>
            <a:r>
              <a:rPr lang="en-US" sz="1600" b="1" dirty="0" smtClean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    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&lt;&lt;a[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]&lt;&lt;"\t";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&lt;&lt;"\n Enter the element to be inserted\n";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</a:t>
            </a:r>
            <a:r>
              <a:rPr lang="en-US" sz="1600" b="1" dirty="0" err="1" smtClean="0"/>
              <a:t>cin</a:t>
            </a:r>
            <a:r>
              <a:rPr lang="en-US" sz="1600" b="1" dirty="0" smtClean="0"/>
              <a:t>&gt;&gt;</a:t>
            </a:r>
            <a:r>
              <a:rPr lang="en-US" sz="1600" b="1" dirty="0" err="1" smtClean="0"/>
              <a:t>ele</a:t>
            </a:r>
            <a:r>
              <a:rPr lang="en-US" sz="1600" b="1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16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21021"/>
            <a:ext cx="7848600" cy="86728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To insert an element into a sorted array</a:t>
            </a:r>
            <a:br>
              <a:rPr lang="en-US" sz="2800" b="1" dirty="0" smtClean="0"/>
            </a:br>
            <a:r>
              <a:rPr lang="en-US" sz="2800" b="1" dirty="0" smtClean="0"/>
              <a:t> (after insertion remains sorted)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1066800"/>
            <a:ext cx="4495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 for(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=0;i&lt;</a:t>
            </a:r>
            <a:r>
              <a:rPr lang="en-US" sz="1600" b="1" dirty="0" err="1" smtClean="0"/>
              <a:t>n;i</a:t>
            </a:r>
            <a:r>
              <a:rPr lang="en-US" sz="1600" b="1" dirty="0" smtClean="0"/>
              <a:t>++)   </a:t>
            </a:r>
            <a:endParaRPr lang="en-US" sz="1600" b="1" dirty="0" smtClean="0"/>
          </a:p>
          <a:p>
            <a:r>
              <a:rPr lang="en-US" sz="1600" b="1" dirty="0" smtClean="0"/>
              <a:t>        if (</a:t>
            </a:r>
            <a:r>
              <a:rPr lang="en-US" sz="1600" b="1" dirty="0" err="1" smtClean="0"/>
              <a:t>ele</a:t>
            </a:r>
            <a:r>
              <a:rPr lang="en-US" sz="1600" b="1" dirty="0" smtClean="0"/>
              <a:t>&lt;a[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])</a:t>
            </a:r>
          </a:p>
          <a:p>
            <a:r>
              <a:rPr lang="en-US" sz="1600" b="1" dirty="0" smtClean="0"/>
              <a:t>	 break;  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  pos = 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;      </a:t>
            </a:r>
            <a:r>
              <a:rPr lang="en-US" sz="1600" dirty="0" smtClean="0"/>
              <a:t>//position of insertion</a:t>
            </a:r>
          </a:p>
          <a:p>
            <a:endParaRPr lang="en-US" sz="1600" dirty="0" smtClean="0"/>
          </a:p>
          <a:p>
            <a:r>
              <a:rPr lang="en-US" sz="1600" b="1" dirty="0" smtClean="0"/>
              <a:t>    for(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=</a:t>
            </a:r>
            <a:r>
              <a:rPr lang="en-US" sz="1600" b="1" dirty="0" err="1" smtClean="0"/>
              <a:t>n;i</a:t>
            </a:r>
            <a:r>
              <a:rPr lang="en-US" sz="1600" b="1" dirty="0" smtClean="0"/>
              <a:t>&gt;</a:t>
            </a:r>
            <a:r>
              <a:rPr lang="en-US" sz="1600" b="1" dirty="0" err="1" smtClean="0"/>
              <a:t>pos;i</a:t>
            </a:r>
            <a:r>
              <a:rPr lang="en-US" sz="1600" b="1" dirty="0" smtClean="0"/>
              <a:t>--)   </a:t>
            </a:r>
            <a:r>
              <a:rPr lang="en-US" sz="1600" dirty="0" smtClean="0"/>
              <a:t>//shift the elements</a:t>
            </a:r>
          </a:p>
          <a:p>
            <a:r>
              <a:rPr lang="en-US" sz="1600" b="1" dirty="0" smtClean="0"/>
              <a:t>        a[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]=a[i-1];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    a[pos] = </a:t>
            </a:r>
            <a:r>
              <a:rPr lang="en-US" sz="1600" b="1" dirty="0" err="1" smtClean="0"/>
              <a:t>ele</a:t>
            </a:r>
            <a:r>
              <a:rPr lang="en-US" sz="1600" b="1" dirty="0" smtClean="0"/>
              <a:t>;     </a:t>
            </a:r>
            <a:r>
              <a:rPr lang="en-US" sz="1600" dirty="0" smtClean="0"/>
              <a:t>//insert the element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    n++;   	        </a:t>
            </a:r>
            <a:r>
              <a:rPr lang="en-US" sz="1600" dirty="0" smtClean="0"/>
              <a:t>//increment the count of</a:t>
            </a:r>
          </a:p>
          <a:p>
            <a:r>
              <a:rPr lang="en-US" sz="1600" dirty="0" smtClean="0"/>
              <a:t>	            no. Of elements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    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&lt;&lt;"\n The elements  are\n";</a:t>
            </a:r>
          </a:p>
          <a:p>
            <a:r>
              <a:rPr lang="en-US" sz="1600" b="1" dirty="0" smtClean="0"/>
              <a:t>     for(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=0;i&lt;</a:t>
            </a:r>
            <a:r>
              <a:rPr lang="en-US" sz="1600" b="1" dirty="0" err="1" smtClean="0"/>
              <a:t>n;i</a:t>
            </a:r>
            <a:r>
              <a:rPr lang="en-US" sz="1600" b="1" dirty="0" smtClean="0"/>
              <a:t>++)</a:t>
            </a:r>
          </a:p>
          <a:p>
            <a:r>
              <a:rPr lang="en-US" sz="1600" b="1" dirty="0" smtClean="0"/>
              <a:t>                   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&lt;&lt;a[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]&lt;&lt;"\t";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     }</a:t>
            </a: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562600" y="914400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/>
              <a:t>int main()</a:t>
            </a:r>
          </a:p>
          <a:p>
            <a:pPr>
              <a:buNone/>
            </a:pPr>
            <a:r>
              <a:rPr lang="en-US" sz="1800" b="1" dirty="0" smtClean="0"/>
              <a:t>{</a:t>
            </a:r>
          </a:p>
          <a:p>
            <a:pPr>
              <a:buNone/>
            </a:pPr>
            <a:r>
              <a:rPr lang="en-US" sz="1800" b="1" dirty="0" smtClean="0"/>
              <a:t>    int a[10],</a:t>
            </a:r>
            <a:r>
              <a:rPr lang="en-US" sz="1800" b="1" dirty="0" err="1" smtClean="0"/>
              <a:t>i,j,prime,n</a:t>
            </a:r>
            <a:r>
              <a:rPr lang="en-US" sz="1800" b="1" dirty="0" smtClean="0"/>
              <a:t>;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&lt;&lt;"Enter no of elements\n";</a:t>
            </a:r>
          </a:p>
          <a:p>
            <a:pPr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cin</a:t>
            </a:r>
            <a:r>
              <a:rPr lang="en-US" sz="1800" b="1" dirty="0" smtClean="0"/>
              <a:t>&gt;&gt;n;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&lt;&lt;"Enter array elements\n";</a:t>
            </a:r>
          </a:p>
          <a:p>
            <a:pPr>
              <a:buNone/>
            </a:pPr>
            <a:r>
              <a:rPr lang="en-US" sz="1800" b="1" dirty="0" smtClean="0"/>
              <a:t>    for(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=0;i&lt;</a:t>
            </a:r>
            <a:r>
              <a:rPr lang="en-US" sz="1800" b="1" dirty="0" err="1" smtClean="0"/>
              <a:t>n;i</a:t>
            </a:r>
            <a:r>
              <a:rPr lang="en-US" sz="1800" b="1" dirty="0" smtClean="0"/>
              <a:t>++)</a:t>
            </a:r>
          </a:p>
          <a:p>
            <a:pPr>
              <a:buNone/>
            </a:pPr>
            <a:r>
              <a:rPr lang="en-US" sz="1800" b="1" dirty="0" smtClean="0"/>
              <a:t>    {</a:t>
            </a:r>
          </a:p>
          <a:p>
            <a:pPr>
              <a:buNone/>
            </a:pPr>
            <a:r>
              <a:rPr lang="en-US" sz="1800" b="1" dirty="0" smtClean="0"/>
              <a:t>        </a:t>
            </a:r>
            <a:r>
              <a:rPr lang="en-US" sz="1800" b="1" dirty="0" err="1" smtClean="0"/>
              <a:t>cin</a:t>
            </a:r>
            <a:r>
              <a:rPr lang="en-US" sz="1800" b="1" dirty="0" smtClean="0"/>
              <a:t>&gt;&gt;a[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];</a:t>
            </a:r>
          </a:p>
          <a:p>
            <a:pPr>
              <a:buNone/>
            </a:pPr>
            <a:r>
              <a:rPr lang="en-US" sz="1800" b="1" dirty="0" smtClean="0"/>
              <a:t>    }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&lt;&lt;"The elements of array are:\n";</a:t>
            </a:r>
          </a:p>
          <a:p>
            <a:pPr>
              <a:buNone/>
            </a:pPr>
            <a:r>
              <a:rPr lang="en-US" sz="1800" b="1" dirty="0" smtClean="0"/>
              <a:t>    for(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=0;i&lt;</a:t>
            </a:r>
            <a:r>
              <a:rPr lang="en-US" sz="1800" b="1" dirty="0" err="1" smtClean="0"/>
              <a:t>n;i</a:t>
            </a:r>
            <a:r>
              <a:rPr lang="en-US" sz="1800" b="1" dirty="0" smtClean="0"/>
              <a:t>++)</a:t>
            </a:r>
          </a:p>
          <a:p>
            <a:pPr>
              <a:buNone/>
            </a:pPr>
            <a:r>
              <a:rPr lang="en-US" sz="1800" b="1" dirty="0" smtClean="0"/>
              <a:t>    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&lt;&lt;a[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]&lt;&lt;"\t";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To print all the prime numbers in a given array.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1447800"/>
            <a:ext cx="3962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cout</a:t>
            </a:r>
            <a:r>
              <a:rPr lang="en-US" b="1" dirty="0" smtClean="0"/>
              <a:t>&lt;&lt;"\</a:t>
            </a:r>
            <a:r>
              <a:rPr lang="en-US" b="1" dirty="0" err="1" smtClean="0"/>
              <a:t>nPrime</a:t>
            </a:r>
            <a:r>
              <a:rPr lang="en-US" b="1" dirty="0" smtClean="0"/>
              <a:t> numbers are:\n";</a:t>
            </a:r>
          </a:p>
          <a:p>
            <a:pPr>
              <a:buNone/>
            </a:pPr>
            <a:r>
              <a:rPr lang="en-US" b="1" dirty="0" smtClean="0"/>
              <a:t>        for(</a:t>
            </a:r>
            <a:r>
              <a:rPr lang="en-US" b="1" dirty="0" err="1" smtClean="0"/>
              <a:t>i</a:t>
            </a:r>
            <a:r>
              <a:rPr lang="en-US" b="1" dirty="0" smtClean="0"/>
              <a:t>=0;i&lt;</a:t>
            </a:r>
            <a:r>
              <a:rPr lang="en-US" b="1" dirty="0" err="1" smtClean="0"/>
              <a:t>n;i</a:t>
            </a:r>
            <a:r>
              <a:rPr lang="en-US" b="1" dirty="0" smtClean="0"/>
              <a:t>++)</a:t>
            </a:r>
          </a:p>
          <a:p>
            <a:pPr>
              <a:buNone/>
            </a:pPr>
            <a:r>
              <a:rPr lang="en-US" b="1" dirty="0" smtClean="0"/>
              <a:t>       {</a:t>
            </a:r>
          </a:p>
          <a:p>
            <a:pPr>
              <a:buNone/>
            </a:pPr>
            <a:r>
              <a:rPr lang="en-US" b="1" dirty="0" smtClean="0"/>
              <a:t>            prime=0;</a:t>
            </a:r>
          </a:p>
          <a:p>
            <a:pPr>
              <a:buNone/>
            </a:pPr>
            <a:r>
              <a:rPr lang="en-US" b="1" dirty="0" smtClean="0"/>
              <a:t>            for(j=2;j&lt;a[</a:t>
            </a:r>
            <a:r>
              <a:rPr lang="en-US" b="1" dirty="0" err="1" smtClean="0"/>
              <a:t>i</a:t>
            </a:r>
            <a:r>
              <a:rPr lang="en-US" b="1" dirty="0" smtClean="0"/>
              <a:t>];j++)</a:t>
            </a:r>
          </a:p>
          <a:p>
            <a:pPr>
              <a:buNone/>
            </a:pPr>
            <a:r>
              <a:rPr lang="en-US" b="1" dirty="0" smtClean="0"/>
              <a:t>            {</a:t>
            </a:r>
          </a:p>
          <a:p>
            <a:pPr>
              <a:buNone/>
            </a:pPr>
            <a:r>
              <a:rPr lang="en-US" b="1" dirty="0" smtClean="0"/>
              <a:t>                if((a[</a:t>
            </a:r>
            <a:r>
              <a:rPr lang="en-US" b="1" dirty="0" err="1" smtClean="0"/>
              <a:t>i</a:t>
            </a:r>
            <a:r>
              <a:rPr lang="en-US" b="1" dirty="0" smtClean="0"/>
              <a:t>]%j)==0)</a:t>
            </a:r>
          </a:p>
          <a:p>
            <a:pPr>
              <a:buNone/>
            </a:pPr>
            <a:r>
              <a:rPr lang="en-US" b="1" dirty="0" smtClean="0"/>
              <a:t>                {</a:t>
            </a:r>
          </a:p>
          <a:p>
            <a:pPr>
              <a:buNone/>
            </a:pPr>
            <a:r>
              <a:rPr lang="en-US" b="1" dirty="0" smtClean="0"/>
              <a:t>                     prime=1;</a:t>
            </a:r>
          </a:p>
          <a:p>
            <a:pPr>
              <a:buNone/>
            </a:pPr>
            <a:r>
              <a:rPr lang="en-US" b="1" dirty="0" smtClean="0"/>
              <a:t>                     break;</a:t>
            </a:r>
          </a:p>
          <a:p>
            <a:pPr>
              <a:buNone/>
            </a:pPr>
            <a:r>
              <a:rPr lang="en-US" b="1" dirty="0" smtClean="0"/>
              <a:t>                 }</a:t>
            </a:r>
          </a:p>
          <a:p>
            <a:pPr>
              <a:buNone/>
            </a:pPr>
            <a:r>
              <a:rPr lang="en-US" b="1" dirty="0" smtClean="0"/>
              <a:t>             </a:t>
            </a:r>
            <a:r>
              <a:rPr lang="en-US" b="1" dirty="0" smtClean="0"/>
              <a:t>}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    </a:t>
            </a:r>
            <a:r>
              <a:rPr lang="en-US" b="1" dirty="0" smtClean="0"/>
              <a:t>if(prime==0)</a:t>
            </a:r>
          </a:p>
          <a:p>
            <a:pPr>
              <a:buNone/>
            </a:pPr>
            <a:r>
              <a:rPr lang="en-US" b="1" dirty="0" smtClean="0"/>
              <a:t>                    </a:t>
            </a:r>
            <a:r>
              <a:rPr lang="en-US" b="1" dirty="0" err="1" smtClean="0"/>
              <a:t>cout</a:t>
            </a:r>
            <a:r>
              <a:rPr lang="en-US" b="1" dirty="0" smtClean="0"/>
              <a:t>&lt;&lt;a[</a:t>
            </a:r>
            <a:r>
              <a:rPr lang="en-US" b="1" dirty="0" err="1" smtClean="0"/>
              <a:t>i</a:t>
            </a:r>
            <a:r>
              <a:rPr lang="en-US" b="1" dirty="0" smtClean="0"/>
              <a:t>]&lt;&lt;"\t</a:t>
            </a:r>
            <a:r>
              <a:rPr lang="en-US" b="1" dirty="0" smtClean="0"/>
              <a:t>";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  }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}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0" y="990600"/>
            <a:ext cx="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/>
              <a:t>int main()</a:t>
            </a:r>
          </a:p>
          <a:p>
            <a:pPr>
              <a:buNone/>
            </a:pPr>
            <a:r>
              <a:rPr lang="en-US" sz="1800" b="1" dirty="0" smtClean="0"/>
              <a:t>{</a:t>
            </a:r>
          </a:p>
          <a:p>
            <a:pPr>
              <a:buNone/>
            </a:pPr>
            <a:r>
              <a:rPr lang="en-US" sz="1800" b="1" dirty="0" smtClean="0"/>
              <a:t>    int a[10],</a:t>
            </a:r>
            <a:r>
              <a:rPr lang="en-US" sz="1800" b="1" dirty="0" err="1" smtClean="0"/>
              <a:t>i,j,pos,small,n</a:t>
            </a:r>
            <a:r>
              <a:rPr lang="en-US" sz="1800" b="1" dirty="0" smtClean="0"/>
              <a:t>;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&lt;&lt;"Enter no of elements\n";</a:t>
            </a:r>
          </a:p>
          <a:p>
            <a:pPr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cin</a:t>
            </a:r>
            <a:r>
              <a:rPr lang="en-US" sz="1800" b="1" dirty="0" smtClean="0"/>
              <a:t>&gt;&gt;n;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&lt;&lt;"Enter array elements\n";</a:t>
            </a:r>
          </a:p>
          <a:p>
            <a:pPr>
              <a:buNone/>
            </a:pPr>
            <a:r>
              <a:rPr lang="en-US" sz="1800" b="1" dirty="0" smtClean="0"/>
              <a:t>    for(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=0;i&lt;</a:t>
            </a:r>
            <a:r>
              <a:rPr lang="en-US" sz="1800" b="1" dirty="0" err="1" smtClean="0"/>
              <a:t>n;i</a:t>
            </a:r>
            <a:r>
              <a:rPr lang="en-US" sz="1800" b="1" dirty="0" smtClean="0"/>
              <a:t>++)</a:t>
            </a:r>
          </a:p>
          <a:p>
            <a:pPr>
              <a:buNone/>
            </a:pPr>
            <a:r>
              <a:rPr lang="en-US" sz="1800" b="1" dirty="0" smtClean="0"/>
              <a:t>         </a:t>
            </a:r>
            <a:r>
              <a:rPr lang="en-US" sz="1800" b="1" dirty="0" err="1" smtClean="0"/>
              <a:t>cin</a:t>
            </a:r>
            <a:r>
              <a:rPr lang="en-US" sz="1800" b="1" dirty="0" smtClean="0"/>
              <a:t>&gt;&gt;a[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];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&lt;&lt;"The elements of array are:\n";</a:t>
            </a:r>
          </a:p>
          <a:p>
            <a:pPr>
              <a:buNone/>
            </a:pPr>
            <a:r>
              <a:rPr lang="en-US" sz="1800" b="1" dirty="0" smtClean="0"/>
              <a:t>   	for(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=0;i&lt;</a:t>
            </a:r>
            <a:r>
              <a:rPr lang="en-US" sz="1800" b="1" dirty="0" err="1" smtClean="0"/>
              <a:t>n;i</a:t>
            </a:r>
            <a:r>
              <a:rPr lang="en-US" sz="1800" b="1" dirty="0" smtClean="0"/>
              <a:t>++)</a:t>
            </a:r>
          </a:p>
          <a:p>
            <a:pPr>
              <a:buNone/>
            </a:pPr>
            <a:r>
              <a:rPr lang="en-US" sz="1800" b="1" dirty="0" smtClean="0"/>
              <a:t>    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&lt;&lt;a[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]&lt;&lt;"\t";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/>
              <a:t>To arrange the array elements in ascending/descending order using Selection sort.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066800"/>
            <a:ext cx="7924800" cy="5059363"/>
          </a:xfrm>
        </p:spPr>
        <p:txBody>
          <a:bodyPr/>
          <a:lstStyle/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800" b="1" dirty="0" smtClean="0"/>
              <a:t>    for(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 = 0;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 &lt; n-1;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++) 		</a:t>
            </a:r>
            <a:r>
              <a:rPr lang="en-US" sz="1800" dirty="0" smtClean="0"/>
              <a:t>// loop for number of pass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800" b="1" dirty="0" smtClean="0"/>
              <a:t>    {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800" b="1" dirty="0" smtClean="0"/>
              <a:t>        pos =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; small = a[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800" b="1" dirty="0" smtClean="0"/>
              <a:t>        for(j=i+1; j&lt;n; j++) 		</a:t>
            </a:r>
            <a:r>
              <a:rPr lang="en-US" sz="1800" dirty="0" smtClean="0"/>
              <a:t>//loop for searching the smallest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800" dirty="0" smtClean="0"/>
              <a:t>        {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800" b="1" dirty="0" smtClean="0"/>
              <a:t>            if(small &gt; a[j])                           </a:t>
            </a:r>
            <a:r>
              <a:rPr lang="en-US" sz="1800" dirty="0" smtClean="0"/>
              <a:t>// replace </a:t>
            </a:r>
            <a:r>
              <a:rPr lang="en-US" sz="1800" smtClean="0"/>
              <a:t>with </a:t>
            </a:r>
            <a:r>
              <a:rPr lang="en-US" sz="1800" b="1" smtClean="0"/>
              <a:t>small&lt;a[j</a:t>
            </a:r>
            <a:r>
              <a:rPr lang="en-US" sz="1800" b="1" dirty="0" smtClean="0"/>
              <a:t>] </a:t>
            </a:r>
            <a:r>
              <a:rPr lang="en-US" sz="1800" dirty="0" smtClean="0"/>
              <a:t>for descending order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800" b="1" dirty="0" smtClean="0"/>
              <a:t>            {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800" b="1" dirty="0" smtClean="0"/>
              <a:t>                pos = j; 			</a:t>
            </a:r>
            <a:r>
              <a:rPr lang="en-US" sz="1800" dirty="0" smtClean="0"/>
              <a:t>// pos for interchanging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800" b="1" dirty="0" smtClean="0"/>
              <a:t>                small = a[j]; 		</a:t>
            </a:r>
            <a:r>
              <a:rPr lang="en-US" sz="1800" dirty="0" smtClean="0"/>
              <a:t>// assigning current small value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800" b="1" dirty="0" smtClean="0"/>
              <a:t>            }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800" b="1" dirty="0" smtClean="0"/>
              <a:t>        }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endParaRPr lang="en-US" sz="1800" b="1" dirty="0" smtClean="0"/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800" b="1" dirty="0" smtClean="0"/>
              <a:t>        a[pos] = a[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]; //interchanging values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800" b="1" dirty="0" smtClean="0"/>
              <a:t>        a[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 = small;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800" b="1" dirty="0" smtClean="0"/>
              <a:t>    }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endParaRPr lang="en-US" sz="1800" b="1" dirty="0" smtClean="0"/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&lt;&lt;"\</a:t>
            </a:r>
            <a:r>
              <a:rPr lang="en-US" sz="1800" b="1" dirty="0" err="1" smtClean="0"/>
              <a:t>nThe</a:t>
            </a:r>
            <a:r>
              <a:rPr lang="en-US" sz="1800" b="1" dirty="0" smtClean="0"/>
              <a:t> elements of array after sorting are:\n";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800" b="1" dirty="0" smtClean="0"/>
              <a:t>   	for(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=0;i&lt;</a:t>
            </a:r>
            <a:r>
              <a:rPr lang="en-US" sz="1800" b="1" dirty="0" err="1" smtClean="0"/>
              <a:t>n;i</a:t>
            </a:r>
            <a:r>
              <a:rPr lang="en-US" sz="1800" b="1" dirty="0" smtClean="0"/>
              <a:t>++)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800" b="1" dirty="0" smtClean="0"/>
              <a:t>        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&lt;&lt;a[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]&lt;&lt;"\t";</a:t>
            </a: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800" b="1" dirty="0" smtClean="0"/>
              <a:t>}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/>
              <a:t>To arrange the array elements in ascending/descending order using Selection sort Contd..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Format - CSE">
  <a:themeElements>
    <a:clrScheme name="Custom 6">
      <a:dk1>
        <a:srgbClr val="002060"/>
      </a:dk1>
      <a:lt1>
        <a:srgbClr val="FFFFFF"/>
      </a:lt1>
      <a:dk2>
        <a:srgbClr val="002060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Format - CSE</Template>
  <TotalTime>4107</TotalTime>
  <Words>866</Words>
  <Application>Microsoft Office PowerPoint</Application>
  <PresentationFormat>On-screen Show (4:3)</PresentationFormat>
  <Paragraphs>376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Slide Format - CSE</vt:lpstr>
      <vt:lpstr>WAP to Find the largest and smallest element in an array.</vt:lpstr>
      <vt:lpstr>To insert an element into an array and to delete an element from an array</vt:lpstr>
      <vt:lpstr>To insert an element into an array and to delete an element from an array Contd…..</vt:lpstr>
      <vt:lpstr>To insert an element into an array and to delete an element from an array Contd…..</vt:lpstr>
      <vt:lpstr>To insert an element into an array and to delete an element from an array Contd…..</vt:lpstr>
      <vt:lpstr>To insert an element into a sorted array  (after insertion remains sorted)</vt:lpstr>
      <vt:lpstr>To print all the prime numbers in a given array.</vt:lpstr>
      <vt:lpstr>To arrange the array elements in ascending/descending order using Selection sort.</vt:lpstr>
      <vt:lpstr>To arrange the array elements in ascending/descending order using Selection sort Contd..</vt:lpstr>
      <vt:lpstr>To arrange the array elements in ascending/descending order using Bubble sort</vt:lpstr>
      <vt:lpstr>To search for a given number in an array using Binary Search method</vt:lpstr>
      <vt:lpstr>To delete all the duplicate elements of an array.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bhargav</cp:lastModifiedBy>
  <cp:revision>775</cp:revision>
  <dcterms:created xsi:type="dcterms:W3CDTF">2013-04-02T09:06:53Z</dcterms:created>
  <dcterms:modified xsi:type="dcterms:W3CDTF">2014-09-22T04:09:01Z</dcterms:modified>
</cp:coreProperties>
</file>