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5" r:id="rId4"/>
    <p:sldMasterId id="214748367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6858000" cx="12192000"/>
  <p:notesSz cx="7772400" cy="10058400"/>
  <p:embeddedFontLst>
    <p:embeddedFont>
      <p:font typeface="Roboto Mon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208">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208"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Mono-bold.fntdata"/><Relationship Id="rId12" Type="http://schemas.openxmlformats.org/officeDocument/2006/relationships/slide" Target="slides/slide6.xml"/><Relationship Id="rId34" Type="http://schemas.openxmlformats.org/officeDocument/2006/relationships/font" Target="fonts/RobotoMono-regular.fntdata"/><Relationship Id="rId15" Type="http://schemas.openxmlformats.org/officeDocument/2006/relationships/slide" Target="slides/slide9.xml"/><Relationship Id="rId37" Type="http://schemas.openxmlformats.org/officeDocument/2006/relationships/font" Target="fonts/RobotoMono-boldItalic.fntdata"/><Relationship Id="rId14" Type="http://schemas.openxmlformats.org/officeDocument/2006/relationships/slide" Target="slides/slide8.xml"/><Relationship Id="rId36" Type="http://schemas.openxmlformats.org/officeDocument/2006/relationships/font" Target="fonts/RobotoMono-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368675" cy="5048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402138" y="0"/>
            <a:ext cx="3368675" cy="504825"/>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869950" y="1257300"/>
            <a:ext cx="6032500" cy="33940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77875" y="4840288"/>
            <a:ext cx="6216650" cy="3960812"/>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553575"/>
            <a:ext cx="3368675" cy="50482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402138" y="9553575"/>
            <a:ext cx="3368675" cy="504825"/>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notes"/>
          <p:cNvSpPr txBox="1"/>
          <p:nvPr>
            <p:ph idx="1" type="body"/>
          </p:nvPr>
        </p:nvSpPr>
        <p:spPr>
          <a:xfrm>
            <a:off x="777875" y="4840288"/>
            <a:ext cx="6216650" cy="39608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1:notes"/>
          <p:cNvSpPr/>
          <p:nvPr>
            <p:ph idx="2" type="sldImg"/>
          </p:nvPr>
        </p:nvSpPr>
        <p:spPr>
          <a:xfrm>
            <a:off x="869950" y="1257300"/>
            <a:ext cx="6032500" cy="3394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8:notes"/>
          <p:cNvSpPr txBox="1"/>
          <p:nvPr>
            <p:ph idx="1" type="body"/>
          </p:nvPr>
        </p:nvSpPr>
        <p:spPr>
          <a:xfrm>
            <a:off x="777875" y="4840288"/>
            <a:ext cx="6216650" cy="39608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18:notes"/>
          <p:cNvSpPr/>
          <p:nvPr>
            <p:ph idx="2" type="sldImg"/>
          </p:nvPr>
        </p:nvSpPr>
        <p:spPr>
          <a:xfrm>
            <a:off x="869950" y="1257300"/>
            <a:ext cx="6032500" cy="3394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de00780ce2_2_26: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de00780ce2_2_26:notes"/>
          <p:cNvSpPr txBox="1"/>
          <p:nvPr>
            <p:ph idx="1" type="body"/>
          </p:nvPr>
        </p:nvSpPr>
        <p:spPr>
          <a:xfrm>
            <a:off x="777875" y="4840288"/>
            <a:ext cx="6216600" cy="39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gde00780ce2_2_26:notes"/>
          <p:cNvSpPr txBox="1"/>
          <p:nvPr>
            <p:ph idx="12" type="sldNum"/>
          </p:nvPr>
        </p:nvSpPr>
        <p:spPr>
          <a:xfrm>
            <a:off x="4402138" y="9553575"/>
            <a:ext cx="3368700" cy="504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de00780ce2_2_33: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de00780ce2_2_33:notes"/>
          <p:cNvSpPr txBox="1"/>
          <p:nvPr>
            <p:ph idx="1" type="body"/>
          </p:nvPr>
        </p:nvSpPr>
        <p:spPr>
          <a:xfrm>
            <a:off x="777875" y="4840288"/>
            <a:ext cx="6216600" cy="39609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sz="1100">
              <a:highlight>
                <a:srgbClr val="FFFFFF"/>
              </a:highlight>
              <a:latin typeface="Arial"/>
              <a:ea typeface="Arial"/>
              <a:cs typeface="Arial"/>
              <a:sym typeface="Arial"/>
            </a:endParaRPr>
          </a:p>
        </p:txBody>
      </p:sp>
      <p:sp>
        <p:nvSpPr>
          <p:cNvPr id="259" name="Google Shape;259;gde00780ce2_2_33:notes"/>
          <p:cNvSpPr txBox="1"/>
          <p:nvPr>
            <p:ph idx="12" type="sldNum"/>
          </p:nvPr>
        </p:nvSpPr>
        <p:spPr>
          <a:xfrm>
            <a:off x="4402138" y="9553575"/>
            <a:ext cx="3368700" cy="504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de00780ce2_2_1: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de00780ce2_2_1:notes"/>
          <p:cNvSpPr txBox="1"/>
          <p:nvPr>
            <p:ph idx="1" type="body"/>
          </p:nvPr>
        </p:nvSpPr>
        <p:spPr>
          <a:xfrm>
            <a:off x="777875" y="4840288"/>
            <a:ext cx="6216600" cy="39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gde00780ce2_2_1:notes"/>
          <p:cNvSpPr txBox="1"/>
          <p:nvPr>
            <p:ph idx="12" type="sldNum"/>
          </p:nvPr>
        </p:nvSpPr>
        <p:spPr>
          <a:xfrm>
            <a:off x="4402138" y="9553575"/>
            <a:ext cx="3368700" cy="504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de00780ce2_2_6: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de00780ce2_2_6:notes"/>
          <p:cNvSpPr txBox="1"/>
          <p:nvPr>
            <p:ph idx="1" type="body"/>
          </p:nvPr>
        </p:nvSpPr>
        <p:spPr>
          <a:xfrm>
            <a:off x="777875" y="4840288"/>
            <a:ext cx="6216600" cy="39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gde00780ce2_2_6:notes"/>
          <p:cNvSpPr txBox="1"/>
          <p:nvPr>
            <p:ph idx="12" type="sldNum"/>
          </p:nvPr>
        </p:nvSpPr>
        <p:spPr>
          <a:xfrm>
            <a:off x="4402138" y="9553575"/>
            <a:ext cx="3368700" cy="504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de00780ce2_2_11: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de00780ce2_2_11:notes"/>
          <p:cNvSpPr txBox="1"/>
          <p:nvPr>
            <p:ph idx="1" type="body"/>
          </p:nvPr>
        </p:nvSpPr>
        <p:spPr>
          <a:xfrm>
            <a:off x="777875" y="4840288"/>
            <a:ext cx="6216600" cy="39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gde00780ce2_2_11:notes"/>
          <p:cNvSpPr txBox="1"/>
          <p:nvPr>
            <p:ph idx="12" type="sldNum"/>
          </p:nvPr>
        </p:nvSpPr>
        <p:spPr>
          <a:xfrm>
            <a:off x="4402138" y="9553575"/>
            <a:ext cx="3368700" cy="504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de00780ce2_2_16: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de00780ce2_2_16:notes"/>
          <p:cNvSpPr txBox="1"/>
          <p:nvPr>
            <p:ph idx="1" type="body"/>
          </p:nvPr>
        </p:nvSpPr>
        <p:spPr>
          <a:xfrm>
            <a:off x="777875" y="4840288"/>
            <a:ext cx="6216600" cy="39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gde00780ce2_2_16:notes"/>
          <p:cNvSpPr txBox="1"/>
          <p:nvPr>
            <p:ph idx="12" type="sldNum"/>
          </p:nvPr>
        </p:nvSpPr>
        <p:spPr>
          <a:xfrm>
            <a:off x="4402138" y="9553575"/>
            <a:ext cx="3368700" cy="504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de00780ce2_2_21: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de00780ce2_2_21:notes"/>
          <p:cNvSpPr txBox="1"/>
          <p:nvPr>
            <p:ph idx="1" type="body"/>
          </p:nvPr>
        </p:nvSpPr>
        <p:spPr>
          <a:xfrm>
            <a:off x="777875" y="4840288"/>
            <a:ext cx="6216600" cy="39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gde00780ce2_2_21:notes"/>
          <p:cNvSpPr txBox="1"/>
          <p:nvPr>
            <p:ph idx="12" type="sldNum"/>
          </p:nvPr>
        </p:nvSpPr>
        <p:spPr>
          <a:xfrm>
            <a:off x="4402138" y="9553575"/>
            <a:ext cx="3368700" cy="504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de00780ce2_2_73: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de00780ce2_2_73:notes"/>
          <p:cNvSpPr txBox="1"/>
          <p:nvPr>
            <p:ph idx="1" type="body"/>
          </p:nvPr>
        </p:nvSpPr>
        <p:spPr>
          <a:xfrm>
            <a:off x="777875" y="4840288"/>
            <a:ext cx="6216600" cy="39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gde00780ce2_2_73:notes"/>
          <p:cNvSpPr txBox="1"/>
          <p:nvPr>
            <p:ph idx="12" type="sldNum"/>
          </p:nvPr>
        </p:nvSpPr>
        <p:spPr>
          <a:xfrm>
            <a:off x="4402138" y="9553575"/>
            <a:ext cx="3368700" cy="504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e38fecf14c_0_0: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e38fecf14c_0_0:notes"/>
          <p:cNvSpPr txBox="1"/>
          <p:nvPr>
            <p:ph idx="1" type="body"/>
          </p:nvPr>
        </p:nvSpPr>
        <p:spPr>
          <a:xfrm>
            <a:off x="777875" y="4840288"/>
            <a:ext cx="6216600" cy="39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ge38fecf14c_0_0:notes"/>
          <p:cNvSpPr txBox="1"/>
          <p:nvPr>
            <p:ph idx="12" type="sldNum"/>
          </p:nvPr>
        </p:nvSpPr>
        <p:spPr>
          <a:xfrm>
            <a:off x="4402138" y="9553575"/>
            <a:ext cx="3368700" cy="504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2:notes"/>
          <p:cNvSpPr txBox="1"/>
          <p:nvPr>
            <p:ph idx="1" type="body"/>
          </p:nvPr>
        </p:nvSpPr>
        <p:spPr>
          <a:xfrm>
            <a:off x="777875" y="4840288"/>
            <a:ext cx="6216650" cy="39608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2:notes"/>
          <p:cNvSpPr/>
          <p:nvPr>
            <p:ph idx="2" type="sldImg"/>
          </p:nvPr>
        </p:nvSpPr>
        <p:spPr>
          <a:xfrm>
            <a:off x="869950" y="1257300"/>
            <a:ext cx="6032500" cy="3394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e5a26319a0_0_4: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e5a26319a0_0_4:notes"/>
          <p:cNvSpPr txBox="1"/>
          <p:nvPr>
            <p:ph idx="1" type="body"/>
          </p:nvPr>
        </p:nvSpPr>
        <p:spPr>
          <a:xfrm>
            <a:off x="777875" y="4840288"/>
            <a:ext cx="6216600" cy="39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ge5a26319a0_0_4:notes"/>
          <p:cNvSpPr txBox="1"/>
          <p:nvPr>
            <p:ph idx="12" type="sldNum"/>
          </p:nvPr>
        </p:nvSpPr>
        <p:spPr>
          <a:xfrm>
            <a:off x="4402138" y="9553575"/>
            <a:ext cx="3368700" cy="504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e5a26319a0_0_10: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e5a26319a0_0_10:notes"/>
          <p:cNvSpPr txBox="1"/>
          <p:nvPr>
            <p:ph idx="1" type="body"/>
          </p:nvPr>
        </p:nvSpPr>
        <p:spPr>
          <a:xfrm>
            <a:off x="777875" y="4840288"/>
            <a:ext cx="6216600" cy="39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t/>
            </a:r>
            <a:endParaRPr/>
          </a:p>
        </p:txBody>
      </p:sp>
      <p:sp>
        <p:nvSpPr>
          <p:cNvPr id="340" name="Google Shape;340;ge5a26319a0_0_10:notes"/>
          <p:cNvSpPr txBox="1"/>
          <p:nvPr>
            <p:ph idx="12" type="sldNum"/>
          </p:nvPr>
        </p:nvSpPr>
        <p:spPr>
          <a:xfrm>
            <a:off x="4402138" y="9553575"/>
            <a:ext cx="3368700" cy="504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e5a26319a0_0_18: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e5a26319a0_0_18:notes"/>
          <p:cNvSpPr txBox="1"/>
          <p:nvPr>
            <p:ph idx="1" type="body"/>
          </p:nvPr>
        </p:nvSpPr>
        <p:spPr>
          <a:xfrm>
            <a:off x="777875" y="4840288"/>
            <a:ext cx="6216600" cy="39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8" name="Google Shape;348;ge5a26319a0_0_18:notes"/>
          <p:cNvSpPr txBox="1"/>
          <p:nvPr>
            <p:ph idx="12" type="sldNum"/>
          </p:nvPr>
        </p:nvSpPr>
        <p:spPr>
          <a:xfrm>
            <a:off x="4402138" y="9553575"/>
            <a:ext cx="3368700" cy="504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e5a26319a0_0_30: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e5a26319a0_0_30:notes"/>
          <p:cNvSpPr txBox="1"/>
          <p:nvPr>
            <p:ph idx="1" type="body"/>
          </p:nvPr>
        </p:nvSpPr>
        <p:spPr>
          <a:xfrm>
            <a:off x="777875" y="4840288"/>
            <a:ext cx="6216600" cy="39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ge5a26319a0_0_30:notes"/>
          <p:cNvSpPr txBox="1"/>
          <p:nvPr>
            <p:ph idx="12" type="sldNum"/>
          </p:nvPr>
        </p:nvSpPr>
        <p:spPr>
          <a:xfrm>
            <a:off x="4402138" y="9553575"/>
            <a:ext cx="3368700" cy="504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e5a26319a0_0_37: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e5a26319a0_0_37:notes"/>
          <p:cNvSpPr txBox="1"/>
          <p:nvPr>
            <p:ph idx="1" type="body"/>
          </p:nvPr>
        </p:nvSpPr>
        <p:spPr>
          <a:xfrm>
            <a:off x="777875" y="4840288"/>
            <a:ext cx="6216600" cy="39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ge5a26319a0_0_37:notes"/>
          <p:cNvSpPr txBox="1"/>
          <p:nvPr>
            <p:ph idx="12" type="sldNum"/>
          </p:nvPr>
        </p:nvSpPr>
        <p:spPr>
          <a:xfrm>
            <a:off x="4402138" y="9553575"/>
            <a:ext cx="3368700" cy="504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de00780ce2_2_84: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de00780ce2_2_84:notes"/>
          <p:cNvSpPr txBox="1"/>
          <p:nvPr>
            <p:ph idx="1" type="body"/>
          </p:nvPr>
        </p:nvSpPr>
        <p:spPr>
          <a:xfrm>
            <a:off x="777875" y="4840288"/>
            <a:ext cx="6216600" cy="39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3" name="Google Shape;373;gde00780ce2_2_84:notes"/>
          <p:cNvSpPr txBox="1"/>
          <p:nvPr>
            <p:ph idx="12" type="sldNum"/>
          </p:nvPr>
        </p:nvSpPr>
        <p:spPr>
          <a:xfrm>
            <a:off x="4402138" y="9553575"/>
            <a:ext cx="3368700" cy="504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e5a26319a0_0_45: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e5a26319a0_0_45:notes"/>
          <p:cNvSpPr txBox="1"/>
          <p:nvPr>
            <p:ph idx="1" type="body"/>
          </p:nvPr>
        </p:nvSpPr>
        <p:spPr>
          <a:xfrm>
            <a:off x="777875" y="4840288"/>
            <a:ext cx="6216600" cy="39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1" name="Google Shape;381;ge5a26319a0_0_45:notes"/>
          <p:cNvSpPr txBox="1"/>
          <p:nvPr>
            <p:ph idx="12" type="sldNum"/>
          </p:nvPr>
        </p:nvSpPr>
        <p:spPr>
          <a:xfrm>
            <a:off x="4402138" y="9553575"/>
            <a:ext cx="3368700" cy="504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31:notes"/>
          <p:cNvSpPr txBox="1"/>
          <p:nvPr>
            <p:ph idx="1" type="body"/>
          </p:nvPr>
        </p:nvSpPr>
        <p:spPr>
          <a:xfrm>
            <a:off x="777875" y="4840288"/>
            <a:ext cx="6216650" cy="39608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7" name="Google Shape;387;p31:notes"/>
          <p:cNvSpPr/>
          <p:nvPr>
            <p:ph idx="2" type="sldImg"/>
          </p:nvPr>
        </p:nvSpPr>
        <p:spPr>
          <a:xfrm>
            <a:off x="869950" y="1257300"/>
            <a:ext cx="6032500" cy="3394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3:notes"/>
          <p:cNvSpPr txBox="1"/>
          <p:nvPr>
            <p:ph idx="1" type="body"/>
          </p:nvPr>
        </p:nvSpPr>
        <p:spPr>
          <a:xfrm>
            <a:off x="777875" y="4840288"/>
            <a:ext cx="6216650" cy="39608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450">
              <a:highlight>
                <a:srgbClr val="FFFFFF"/>
              </a:highlight>
              <a:latin typeface="Arial"/>
              <a:ea typeface="Arial"/>
              <a:cs typeface="Arial"/>
              <a:sym typeface="Arial"/>
            </a:endParaRPr>
          </a:p>
        </p:txBody>
      </p:sp>
      <p:sp>
        <p:nvSpPr>
          <p:cNvPr id="181" name="Google Shape;181;p3:notes"/>
          <p:cNvSpPr/>
          <p:nvPr>
            <p:ph idx="2" type="sldImg"/>
          </p:nvPr>
        </p:nvSpPr>
        <p:spPr>
          <a:xfrm>
            <a:off x="869950" y="1257300"/>
            <a:ext cx="6032500" cy="3394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de00780ce2_3_29: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de00780ce2_3_29:notes"/>
          <p:cNvSpPr txBox="1"/>
          <p:nvPr>
            <p:ph idx="1" type="body"/>
          </p:nvPr>
        </p:nvSpPr>
        <p:spPr>
          <a:xfrm>
            <a:off x="777875" y="4840288"/>
            <a:ext cx="6216600" cy="39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gde00780ce2_3_29:notes"/>
          <p:cNvSpPr txBox="1"/>
          <p:nvPr>
            <p:ph idx="12" type="sldNum"/>
          </p:nvPr>
        </p:nvSpPr>
        <p:spPr>
          <a:xfrm>
            <a:off x="4402138" y="9553575"/>
            <a:ext cx="3368700" cy="504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4:notes"/>
          <p:cNvSpPr txBox="1"/>
          <p:nvPr>
            <p:ph idx="1" type="body"/>
          </p:nvPr>
        </p:nvSpPr>
        <p:spPr>
          <a:xfrm>
            <a:off x="777875" y="4840288"/>
            <a:ext cx="6216650" cy="39608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4:notes"/>
          <p:cNvSpPr/>
          <p:nvPr>
            <p:ph idx="2" type="sldImg"/>
          </p:nvPr>
        </p:nvSpPr>
        <p:spPr>
          <a:xfrm>
            <a:off x="869950" y="1257300"/>
            <a:ext cx="6032500" cy="3394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de00780ce2_3_17: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de00780ce2_3_17:notes"/>
          <p:cNvSpPr txBox="1"/>
          <p:nvPr>
            <p:ph idx="1" type="body"/>
          </p:nvPr>
        </p:nvSpPr>
        <p:spPr>
          <a:xfrm>
            <a:off x="777875" y="4840288"/>
            <a:ext cx="6216600" cy="39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gde00780ce2_3_17:notes"/>
          <p:cNvSpPr txBox="1"/>
          <p:nvPr>
            <p:ph idx="12" type="sldNum"/>
          </p:nvPr>
        </p:nvSpPr>
        <p:spPr>
          <a:xfrm>
            <a:off x="4402138" y="9553575"/>
            <a:ext cx="3368700" cy="504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de00780ce2_3_23: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de00780ce2_3_23:notes"/>
          <p:cNvSpPr txBox="1"/>
          <p:nvPr>
            <p:ph idx="1" type="body"/>
          </p:nvPr>
        </p:nvSpPr>
        <p:spPr>
          <a:xfrm>
            <a:off x="777875" y="4840288"/>
            <a:ext cx="6216600" cy="39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gde00780ce2_3_23:notes"/>
          <p:cNvSpPr txBox="1"/>
          <p:nvPr>
            <p:ph idx="12" type="sldNum"/>
          </p:nvPr>
        </p:nvSpPr>
        <p:spPr>
          <a:xfrm>
            <a:off x="4402138" y="9553575"/>
            <a:ext cx="3368700" cy="504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de00780ce2_3_46: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de00780ce2_3_46:notes"/>
          <p:cNvSpPr txBox="1"/>
          <p:nvPr>
            <p:ph idx="1" type="body"/>
          </p:nvPr>
        </p:nvSpPr>
        <p:spPr>
          <a:xfrm>
            <a:off x="777875" y="4840288"/>
            <a:ext cx="6216600" cy="39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gde00780ce2_3_46:notes"/>
          <p:cNvSpPr txBox="1"/>
          <p:nvPr>
            <p:ph idx="12" type="sldNum"/>
          </p:nvPr>
        </p:nvSpPr>
        <p:spPr>
          <a:xfrm>
            <a:off x="4402138" y="9553575"/>
            <a:ext cx="3368700" cy="504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0:notes"/>
          <p:cNvSpPr txBox="1"/>
          <p:nvPr>
            <p:ph idx="1" type="body"/>
          </p:nvPr>
        </p:nvSpPr>
        <p:spPr>
          <a:xfrm>
            <a:off x="777875" y="4840288"/>
            <a:ext cx="6216650" cy="39608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10:notes"/>
          <p:cNvSpPr/>
          <p:nvPr>
            <p:ph idx="2" type="sldImg"/>
          </p:nvPr>
        </p:nvSpPr>
        <p:spPr>
          <a:xfrm>
            <a:off x="869950" y="1257300"/>
            <a:ext cx="6032500" cy="3394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bg>
      <p:bgPr>
        <a:blipFill>
          <a:blip r:embed="rId2">
            <a:alphaModFix/>
          </a:blip>
          <a:stretch>
            <a:fillRect/>
          </a:stretch>
        </a:blipFill>
      </p:bgPr>
    </p:bg>
    <p:spTree>
      <p:nvGrpSpPr>
        <p:cNvPr id="19" name="Shape 19"/>
        <p:cNvGrpSpPr/>
        <p:nvPr/>
      </p:nvGrpSpPr>
      <p:grpSpPr>
        <a:xfrm>
          <a:off x="0" y="0"/>
          <a:ext cx="0" cy="0"/>
          <a:chOff x="0" y="0"/>
          <a:chExt cx="0" cy="0"/>
        </a:xfrm>
      </p:grpSpPr>
      <p:sp>
        <p:nvSpPr>
          <p:cNvPr id="20" name="Google Shape;20;p2"/>
          <p:cNvSpPr/>
          <p:nvPr/>
        </p:nvSpPr>
        <p:spPr>
          <a:xfrm>
            <a:off x="0" y="3352800"/>
            <a:ext cx="11582400" cy="2743200"/>
          </a:xfrm>
          <a:prstGeom prst="rect">
            <a:avLst/>
          </a:prstGeom>
          <a:solidFill>
            <a:srgbClr val="1011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1" name="Google Shape;21;p2"/>
          <p:cNvSpPr/>
          <p:nvPr/>
        </p:nvSpPr>
        <p:spPr>
          <a:xfrm>
            <a:off x="3860800" y="6096000"/>
            <a:ext cx="3860800" cy="76200"/>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2" name="Google Shape;22;p2"/>
          <p:cNvSpPr/>
          <p:nvPr/>
        </p:nvSpPr>
        <p:spPr>
          <a:xfrm>
            <a:off x="0" y="6096000"/>
            <a:ext cx="3860800" cy="76200"/>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3" name="Google Shape;23;p2"/>
          <p:cNvSpPr/>
          <p:nvPr/>
        </p:nvSpPr>
        <p:spPr>
          <a:xfrm>
            <a:off x="7721600" y="6096000"/>
            <a:ext cx="3860800" cy="76200"/>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4" name="Google Shape;24;p2"/>
          <p:cNvSpPr txBox="1"/>
          <p:nvPr>
            <p:ph idx="1" type="body"/>
          </p:nvPr>
        </p:nvSpPr>
        <p:spPr>
          <a:xfrm>
            <a:off x="3352800" y="5410200"/>
            <a:ext cx="8026400" cy="533400"/>
          </a:xfrm>
          <a:prstGeom prst="rect">
            <a:avLst/>
          </a:prstGeom>
          <a:noFill/>
          <a:ln>
            <a:noFill/>
          </a:ln>
        </p:spPr>
        <p:txBody>
          <a:bodyPr anchorCtr="0" anchor="b" bIns="0" lIns="0" spcFirstLastPara="1" rIns="0" wrap="square" tIns="0">
            <a:noAutofit/>
          </a:bodyPr>
          <a:lstStyle>
            <a:lvl1pPr indent="-228600" lvl="0" marL="457200" algn="r">
              <a:lnSpc>
                <a:spcPct val="100000"/>
              </a:lnSpc>
              <a:spcBef>
                <a:spcPts val="0"/>
              </a:spcBef>
              <a:spcAft>
                <a:spcPts val="0"/>
              </a:spcAft>
              <a:buClr>
                <a:schemeClr val="lt1"/>
              </a:buClr>
              <a:buSzPts val="1800"/>
              <a:buNone/>
              <a:defRPr sz="1800">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2"/>
          <p:cNvSpPr txBox="1"/>
          <p:nvPr>
            <p:ph type="title"/>
          </p:nvPr>
        </p:nvSpPr>
        <p:spPr>
          <a:xfrm>
            <a:off x="3352800" y="3810000"/>
            <a:ext cx="8026400" cy="1524000"/>
          </a:xfrm>
          <a:prstGeom prst="rect">
            <a:avLst/>
          </a:prstGeom>
          <a:noFill/>
          <a:ln>
            <a:noFill/>
          </a:ln>
        </p:spPr>
        <p:txBody>
          <a:bodyPr anchorCtr="0" anchor="ctr" bIns="0" lIns="0" spcFirstLastPara="1" rIns="0" wrap="square" tIns="0">
            <a:noAutofit/>
          </a:bodyPr>
          <a:lstStyle>
            <a:lvl1pPr lvl="0" algn="l">
              <a:lnSpc>
                <a:spcPct val="90909"/>
              </a:lnSpc>
              <a:spcBef>
                <a:spcPts val="0"/>
              </a:spcBef>
              <a:spcAft>
                <a:spcPts val="0"/>
              </a:spcAft>
              <a:buClr>
                <a:schemeClr val="lt1"/>
              </a:buClr>
              <a:buSzPts val="4400"/>
              <a:buFont typeface="Arial"/>
              <a:buNone/>
              <a:defRPr sz="4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descr="BITS_university_logo_whitevert.png" id="26" name="Google Shape;26;p2"/>
          <p:cNvPicPr preferRelativeResize="0"/>
          <p:nvPr/>
        </p:nvPicPr>
        <p:blipFill rotWithShape="1">
          <a:blip r:embed="rId3">
            <a:alphaModFix/>
          </a:blip>
          <a:srcRect b="28592" l="0" r="0" t="2"/>
          <a:stretch/>
        </p:blipFill>
        <p:spPr>
          <a:xfrm>
            <a:off x="101600" y="3352800"/>
            <a:ext cx="2743200" cy="1980000"/>
          </a:xfrm>
          <a:prstGeom prst="rect">
            <a:avLst/>
          </a:prstGeom>
          <a:noFill/>
          <a:ln>
            <a:noFill/>
          </a:ln>
        </p:spPr>
      </p:pic>
      <p:sp>
        <p:nvSpPr>
          <p:cNvPr id="27" name="Google Shape;27;p2"/>
          <p:cNvSpPr txBox="1"/>
          <p:nvPr/>
        </p:nvSpPr>
        <p:spPr>
          <a:xfrm>
            <a:off x="-101600" y="5257800"/>
            <a:ext cx="2946400" cy="55399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IN" sz="2900" u="none" cap="none" strike="noStrike">
                <a:solidFill>
                  <a:schemeClr val="lt1"/>
                </a:solidFill>
                <a:latin typeface="Arial"/>
                <a:ea typeface="Arial"/>
                <a:cs typeface="Arial"/>
                <a:sym typeface="Arial"/>
              </a:rPr>
              <a:t>BITS</a:t>
            </a:r>
            <a:r>
              <a:rPr b="0" i="0" lang="en-IN" sz="2900" u="none" cap="none" strike="noStrike">
                <a:solidFill>
                  <a:schemeClr val="lt1"/>
                </a:solidFill>
                <a:latin typeface="Arial"/>
                <a:ea typeface="Arial"/>
                <a:cs typeface="Arial"/>
                <a:sym typeface="Arial"/>
              </a:rPr>
              <a:t> Pilani</a:t>
            </a:r>
            <a:endParaRPr/>
          </a:p>
        </p:txBody>
      </p:sp>
      <p:sp>
        <p:nvSpPr>
          <p:cNvPr id="28" name="Google Shape;28;p2"/>
          <p:cNvSpPr txBox="1"/>
          <p:nvPr/>
        </p:nvSpPr>
        <p:spPr>
          <a:xfrm>
            <a:off x="203200" y="5666602"/>
            <a:ext cx="2540000"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IN" sz="1200" u="none" cap="none" strike="noStrike">
                <a:solidFill>
                  <a:srgbClr val="FFFFFF"/>
                </a:solidFill>
                <a:latin typeface="Arial"/>
                <a:ea typeface="Arial"/>
                <a:cs typeface="Arial"/>
                <a:sym typeface="Arial"/>
              </a:rPr>
              <a:t>Pilani Campus</a:t>
            </a:r>
            <a:endParaRPr b="0" i="0" sz="1200" u="none" cap="none" strike="noStrike">
              <a:solidFill>
                <a:srgbClr val="FFFFFF"/>
              </a:solidFill>
              <a:latin typeface="Arial"/>
              <a:ea typeface="Arial"/>
              <a:cs typeface="Arial"/>
              <a:sym typeface="Arial"/>
            </a:endParaRPr>
          </a:p>
        </p:txBody>
      </p:sp>
      <p:sp>
        <p:nvSpPr>
          <p:cNvPr id="29" name="Google Shape;29;p2"/>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0" name="Google Shape;30;p2"/>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1" name="Google Shape;31;p2"/>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800" u="none" cap="none" strike="noStrike">
                <a:solidFill>
                  <a:schemeClr val="dk1"/>
                </a:solidFill>
                <a:latin typeface="Arial"/>
                <a:ea typeface="Arial"/>
                <a:cs typeface="Arial"/>
                <a:sym typeface="Arial"/>
              </a:defRPr>
            </a:lvl1pPr>
            <a:lvl2pPr indent="0" lvl="1" marL="0" marR="0" rtl="0" algn="l">
              <a:spcBef>
                <a:spcPts val="0"/>
              </a:spcBef>
              <a:buNone/>
              <a:defRPr b="0" i="0" sz="1800" u="none" cap="none" strike="noStrike">
                <a:solidFill>
                  <a:schemeClr val="dk1"/>
                </a:solidFill>
                <a:latin typeface="Arial"/>
                <a:ea typeface="Arial"/>
                <a:cs typeface="Arial"/>
                <a:sym typeface="Arial"/>
              </a:defRPr>
            </a:lvl2pPr>
            <a:lvl3pPr indent="0" lvl="2" marL="0" marR="0" rtl="0" algn="l">
              <a:spcBef>
                <a:spcPts val="0"/>
              </a:spcBef>
              <a:buNone/>
              <a:defRPr b="0" i="0" sz="1800" u="none" cap="none" strike="noStrike">
                <a:solidFill>
                  <a:schemeClr val="dk1"/>
                </a:solidFill>
                <a:latin typeface="Arial"/>
                <a:ea typeface="Arial"/>
                <a:cs typeface="Arial"/>
                <a:sym typeface="Arial"/>
              </a:defRPr>
            </a:lvl3pPr>
            <a:lvl4pPr indent="0" lvl="3" marL="0" marR="0" rtl="0" algn="l">
              <a:spcBef>
                <a:spcPts val="0"/>
              </a:spcBef>
              <a:buNone/>
              <a:defRPr b="0" i="0" sz="1800" u="none" cap="none" strike="noStrike">
                <a:solidFill>
                  <a:schemeClr val="dk1"/>
                </a:solidFill>
                <a:latin typeface="Arial"/>
                <a:ea typeface="Arial"/>
                <a:cs typeface="Arial"/>
                <a:sym typeface="Arial"/>
              </a:defRPr>
            </a:lvl4pPr>
            <a:lvl5pPr indent="0" lvl="4" marL="0" marR="0" rtl="0" algn="l">
              <a:spcBef>
                <a:spcPts val="0"/>
              </a:spcBef>
              <a:buNone/>
              <a:defRPr b="0" i="0" sz="1800" u="none" cap="none" strike="noStrike">
                <a:solidFill>
                  <a:schemeClr val="dk1"/>
                </a:solidFill>
                <a:latin typeface="Arial"/>
                <a:ea typeface="Arial"/>
                <a:cs typeface="Arial"/>
                <a:sym typeface="Arial"/>
              </a:defRPr>
            </a:lvl5pPr>
            <a:lvl6pPr indent="0" lvl="5" marL="0" marR="0" rtl="0" algn="l">
              <a:spcBef>
                <a:spcPts val="0"/>
              </a:spcBef>
              <a:buNone/>
              <a:defRPr b="0" i="0" sz="1800" u="none" cap="none" strike="noStrike">
                <a:solidFill>
                  <a:schemeClr val="dk1"/>
                </a:solidFill>
                <a:latin typeface="Arial"/>
                <a:ea typeface="Arial"/>
                <a:cs typeface="Arial"/>
                <a:sym typeface="Arial"/>
              </a:defRPr>
            </a:lvl6pPr>
            <a:lvl7pPr indent="0" lvl="6" marL="0" marR="0" rtl="0" algn="l">
              <a:spcBef>
                <a:spcPts val="0"/>
              </a:spcBef>
              <a:buNone/>
              <a:defRPr b="0" i="0" sz="1800" u="none" cap="none" strike="noStrike">
                <a:solidFill>
                  <a:schemeClr val="dk1"/>
                </a:solidFill>
                <a:latin typeface="Arial"/>
                <a:ea typeface="Arial"/>
                <a:cs typeface="Arial"/>
                <a:sym typeface="Arial"/>
              </a:defRPr>
            </a:lvl7pPr>
            <a:lvl8pPr indent="0" lvl="7" marL="0" marR="0" rtl="0" algn="l">
              <a:spcBef>
                <a:spcPts val="0"/>
              </a:spcBef>
              <a:buNone/>
              <a:defRPr b="0" i="0" sz="1800" u="none" cap="none" strike="noStrike">
                <a:solidFill>
                  <a:schemeClr val="dk1"/>
                </a:solidFill>
                <a:latin typeface="Arial"/>
                <a:ea typeface="Arial"/>
                <a:cs typeface="Arial"/>
                <a:sym typeface="Arial"/>
              </a:defRPr>
            </a:lvl8pPr>
            <a:lvl9pPr indent="0" lvl="8" marL="0" marR="0" rtl="0" algn="l">
              <a:spcBef>
                <a:spcPts val="0"/>
              </a:spcBef>
              <a:buNone/>
              <a:defRPr b="0" i="0" sz="18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57" name="Shape 57"/>
        <p:cNvGrpSpPr/>
        <p:nvPr/>
      </p:nvGrpSpPr>
      <p:grpSpPr>
        <a:xfrm>
          <a:off x="0" y="0"/>
          <a:ext cx="0" cy="0"/>
          <a:chOff x="0" y="0"/>
          <a:chExt cx="0" cy="0"/>
        </a:xfrm>
      </p:grpSpPr>
      <p:sp>
        <p:nvSpPr>
          <p:cNvPr id="58" name="Google Shape;58;p1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11"/>
          <p:cNvSpPr txBox="1"/>
          <p:nvPr>
            <p:ph idx="1" type="body"/>
          </p:nvPr>
        </p:nvSpPr>
        <p:spPr>
          <a:xfrm>
            <a:off x="609480" y="160452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11"/>
          <p:cNvSpPr txBox="1"/>
          <p:nvPr>
            <p:ph idx="2" type="body"/>
          </p:nvPr>
        </p:nvSpPr>
        <p:spPr>
          <a:xfrm>
            <a:off x="6231960" y="160452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11"/>
          <p:cNvSpPr txBox="1"/>
          <p:nvPr>
            <p:ph idx="3" type="body"/>
          </p:nvPr>
        </p:nvSpPr>
        <p:spPr>
          <a:xfrm>
            <a:off x="609480" y="3682080"/>
            <a:ext cx="109724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62" name="Shape 62"/>
        <p:cNvGrpSpPr/>
        <p:nvPr/>
      </p:nvGrpSpPr>
      <p:grpSpPr>
        <a:xfrm>
          <a:off x="0" y="0"/>
          <a:ext cx="0" cy="0"/>
          <a:chOff x="0" y="0"/>
          <a:chExt cx="0" cy="0"/>
        </a:xfrm>
      </p:grpSpPr>
      <p:sp>
        <p:nvSpPr>
          <p:cNvPr id="63" name="Google Shape;63;p12"/>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12"/>
          <p:cNvSpPr txBox="1"/>
          <p:nvPr>
            <p:ph idx="1" type="body"/>
          </p:nvPr>
        </p:nvSpPr>
        <p:spPr>
          <a:xfrm>
            <a:off x="609480" y="1604520"/>
            <a:ext cx="109724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12"/>
          <p:cNvSpPr txBox="1"/>
          <p:nvPr>
            <p:ph idx="2" type="body"/>
          </p:nvPr>
        </p:nvSpPr>
        <p:spPr>
          <a:xfrm>
            <a:off x="609480" y="3682080"/>
            <a:ext cx="109724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66" name="Shape 66"/>
        <p:cNvGrpSpPr/>
        <p:nvPr/>
      </p:nvGrpSpPr>
      <p:grpSpPr>
        <a:xfrm>
          <a:off x="0" y="0"/>
          <a:ext cx="0" cy="0"/>
          <a:chOff x="0" y="0"/>
          <a:chExt cx="0" cy="0"/>
        </a:xfrm>
      </p:grpSpPr>
      <p:sp>
        <p:nvSpPr>
          <p:cNvPr id="67" name="Google Shape;67;p1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13"/>
          <p:cNvSpPr txBox="1"/>
          <p:nvPr>
            <p:ph idx="1" type="body"/>
          </p:nvPr>
        </p:nvSpPr>
        <p:spPr>
          <a:xfrm>
            <a:off x="609480" y="160452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13"/>
          <p:cNvSpPr txBox="1"/>
          <p:nvPr>
            <p:ph idx="2" type="body"/>
          </p:nvPr>
        </p:nvSpPr>
        <p:spPr>
          <a:xfrm>
            <a:off x="6231960" y="160452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13"/>
          <p:cNvSpPr txBox="1"/>
          <p:nvPr>
            <p:ph idx="3" type="body"/>
          </p:nvPr>
        </p:nvSpPr>
        <p:spPr>
          <a:xfrm>
            <a:off x="609480" y="368208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3"/>
          <p:cNvSpPr txBox="1"/>
          <p:nvPr>
            <p:ph idx="4" type="body"/>
          </p:nvPr>
        </p:nvSpPr>
        <p:spPr>
          <a:xfrm>
            <a:off x="6231960" y="368208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72" name="Shape 72"/>
        <p:cNvGrpSpPr/>
        <p:nvPr/>
      </p:nvGrpSpPr>
      <p:grpSpPr>
        <a:xfrm>
          <a:off x="0" y="0"/>
          <a:ext cx="0" cy="0"/>
          <a:chOff x="0" y="0"/>
          <a:chExt cx="0" cy="0"/>
        </a:xfrm>
      </p:grpSpPr>
      <p:sp>
        <p:nvSpPr>
          <p:cNvPr id="73" name="Google Shape;73;p1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4"/>
          <p:cNvSpPr txBox="1"/>
          <p:nvPr>
            <p:ph idx="1" type="body"/>
          </p:nvPr>
        </p:nvSpPr>
        <p:spPr>
          <a:xfrm>
            <a:off x="609480" y="1604520"/>
            <a:ext cx="35330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4"/>
          <p:cNvSpPr txBox="1"/>
          <p:nvPr>
            <p:ph idx="2" type="body"/>
          </p:nvPr>
        </p:nvSpPr>
        <p:spPr>
          <a:xfrm>
            <a:off x="4319640" y="1604520"/>
            <a:ext cx="35330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14"/>
          <p:cNvSpPr txBox="1"/>
          <p:nvPr>
            <p:ph idx="3" type="body"/>
          </p:nvPr>
        </p:nvSpPr>
        <p:spPr>
          <a:xfrm>
            <a:off x="8029800" y="1604520"/>
            <a:ext cx="35330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4"/>
          <p:cNvSpPr txBox="1"/>
          <p:nvPr>
            <p:ph idx="4" type="body"/>
          </p:nvPr>
        </p:nvSpPr>
        <p:spPr>
          <a:xfrm>
            <a:off x="609480" y="3682080"/>
            <a:ext cx="35330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14"/>
          <p:cNvSpPr txBox="1"/>
          <p:nvPr>
            <p:ph idx="5" type="body"/>
          </p:nvPr>
        </p:nvSpPr>
        <p:spPr>
          <a:xfrm>
            <a:off x="4319640" y="3682080"/>
            <a:ext cx="35330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14"/>
          <p:cNvSpPr txBox="1"/>
          <p:nvPr>
            <p:ph idx="6" type="body"/>
          </p:nvPr>
        </p:nvSpPr>
        <p:spPr>
          <a:xfrm>
            <a:off x="8029800" y="3682080"/>
            <a:ext cx="35330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97" name="Shape 97"/>
        <p:cNvGrpSpPr/>
        <p:nvPr/>
      </p:nvGrpSpPr>
      <p:grpSpPr>
        <a:xfrm>
          <a:off x="0" y="0"/>
          <a:ext cx="0" cy="0"/>
          <a:chOff x="0" y="0"/>
          <a:chExt cx="0" cy="0"/>
        </a:xfrm>
      </p:grpSpPr>
      <p:grpSp>
        <p:nvGrpSpPr>
          <p:cNvPr id="98" name="Google Shape;98;p16"/>
          <p:cNvGrpSpPr/>
          <p:nvPr/>
        </p:nvGrpSpPr>
        <p:grpSpPr>
          <a:xfrm>
            <a:off x="2778517" y="6550672"/>
            <a:ext cx="9413483" cy="48665"/>
            <a:chOff x="2083888" y="6550671"/>
            <a:chExt cx="7060112" cy="48665"/>
          </a:xfrm>
        </p:grpSpPr>
        <p:sp>
          <p:nvSpPr>
            <p:cNvPr id="99" name="Google Shape;99;p16"/>
            <p:cNvSpPr/>
            <p:nvPr/>
          </p:nvSpPr>
          <p:spPr>
            <a:xfrm>
              <a:off x="4630476" y="6550672"/>
              <a:ext cx="2328591" cy="48664"/>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0" name="Google Shape;100;p16"/>
            <p:cNvSpPr/>
            <p:nvPr/>
          </p:nvSpPr>
          <p:spPr>
            <a:xfrm>
              <a:off x="6907874" y="6550671"/>
              <a:ext cx="2236126" cy="45719"/>
            </a:xfrm>
            <a:prstGeom prst="rect">
              <a:avLst/>
            </a:prstGeom>
            <a:solidFill>
              <a:srgbClr val="E31C2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1" name="Google Shape;101;p16"/>
            <p:cNvSpPr/>
            <p:nvPr/>
          </p:nvSpPr>
          <p:spPr>
            <a:xfrm>
              <a:off x="2083888" y="6550672"/>
              <a:ext cx="2580680" cy="48664"/>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pic>
        <p:nvPicPr>
          <p:cNvPr descr="Picture 7.png" id="102" name="Google Shape;102;p16"/>
          <p:cNvPicPr preferRelativeResize="0"/>
          <p:nvPr/>
        </p:nvPicPr>
        <p:blipFill rotWithShape="1">
          <a:blip r:embed="rId2">
            <a:alphaModFix/>
          </a:blip>
          <a:srcRect b="5335" l="1923" r="0" t="0"/>
          <a:stretch/>
        </p:blipFill>
        <p:spPr>
          <a:xfrm>
            <a:off x="8839201" y="-1"/>
            <a:ext cx="2924257" cy="692697"/>
          </a:xfrm>
          <a:prstGeom prst="rect">
            <a:avLst/>
          </a:prstGeom>
          <a:noFill/>
          <a:ln>
            <a:noFill/>
          </a:ln>
        </p:spPr>
      </p:pic>
      <p:grpSp>
        <p:nvGrpSpPr>
          <p:cNvPr id="103" name="Google Shape;103;p16"/>
          <p:cNvGrpSpPr/>
          <p:nvPr/>
        </p:nvGrpSpPr>
        <p:grpSpPr>
          <a:xfrm>
            <a:off x="2844800" y="6553201"/>
            <a:ext cx="9347201" cy="45719"/>
            <a:chOff x="1905000" y="6553200"/>
            <a:chExt cx="7010400" cy="45719"/>
          </a:xfrm>
        </p:grpSpPr>
        <p:sp>
          <p:nvSpPr>
            <p:cNvPr id="104" name="Google Shape;104;p16"/>
            <p:cNvSpPr/>
            <p:nvPr/>
          </p:nvSpPr>
          <p:spPr>
            <a:xfrm>
              <a:off x="4267200" y="6553200"/>
              <a:ext cx="2328591"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5" name="Google Shape;105;p16"/>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6" name="Google Shape;106;p16"/>
            <p:cNvSpPr/>
            <p:nvPr/>
          </p:nvSpPr>
          <p:spPr>
            <a:xfrm>
              <a:off x="6586809" y="6553200"/>
              <a:ext cx="2328591"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07" name="Google Shape;107;p16"/>
          <p:cNvGrpSpPr/>
          <p:nvPr/>
        </p:nvGrpSpPr>
        <p:grpSpPr>
          <a:xfrm>
            <a:off x="0" y="1295401"/>
            <a:ext cx="9347201" cy="45719"/>
            <a:chOff x="1905000" y="6553200"/>
            <a:chExt cx="7010400" cy="45719"/>
          </a:xfrm>
        </p:grpSpPr>
        <p:sp>
          <p:nvSpPr>
            <p:cNvPr id="108" name="Google Shape;108;p16"/>
            <p:cNvSpPr/>
            <p:nvPr/>
          </p:nvSpPr>
          <p:spPr>
            <a:xfrm>
              <a:off x="4267200" y="6553200"/>
              <a:ext cx="2328591"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9" name="Google Shape;109;p16"/>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0" name="Google Shape;110;p16"/>
            <p:cNvSpPr/>
            <p:nvPr/>
          </p:nvSpPr>
          <p:spPr>
            <a:xfrm>
              <a:off x="6586809" y="6553200"/>
              <a:ext cx="2328591"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11" name="Google Shape;111;p16"/>
          <p:cNvSpPr txBox="1"/>
          <p:nvPr>
            <p:ph idx="1" type="body"/>
          </p:nvPr>
        </p:nvSpPr>
        <p:spPr>
          <a:xfrm>
            <a:off x="406400" y="152400"/>
            <a:ext cx="8432800" cy="1143000"/>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0"/>
              </a:spcBef>
              <a:spcAft>
                <a:spcPts val="0"/>
              </a:spcAft>
              <a:buClr>
                <a:schemeClr val="dk1"/>
              </a:buClr>
              <a:buSzPts val="3600"/>
              <a:buNone/>
              <a:defRPr b="1" sz="3600">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2" name="Google Shape;112;p16"/>
          <p:cNvSpPr txBox="1"/>
          <p:nvPr>
            <p:ph idx="11" type="ftr"/>
          </p:nvPr>
        </p:nvSpPr>
        <p:spPr>
          <a:xfrm>
            <a:off x="0" y="6554056"/>
            <a:ext cx="12192000" cy="303943"/>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sz="14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3" name="Google Shape;113;p16"/>
          <p:cNvSpPr txBox="1"/>
          <p:nvPr>
            <p:ph idx="12" type="sldNum"/>
          </p:nvPr>
        </p:nvSpPr>
        <p:spPr>
          <a:xfrm>
            <a:off x="11815" y="6554055"/>
            <a:ext cx="12180184" cy="26161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Arial"/>
                <a:ea typeface="Arial"/>
                <a:cs typeface="Arial"/>
                <a:sym typeface="Arial"/>
              </a:defRPr>
            </a:lvl1pPr>
            <a:lvl2pPr indent="0" lvl="1" marL="0" marR="0" rtl="0" algn="l">
              <a:spcBef>
                <a:spcPts val="0"/>
              </a:spcBef>
              <a:buNone/>
              <a:defRPr sz="1800">
                <a:solidFill>
                  <a:schemeClr val="dk1"/>
                </a:solidFill>
                <a:latin typeface="Arial"/>
                <a:ea typeface="Arial"/>
                <a:cs typeface="Arial"/>
                <a:sym typeface="Arial"/>
              </a:defRPr>
            </a:lvl2pPr>
            <a:lvl3pPr indent="0" lvl="2" marL="0" marR="0" rtl="0" algn="l">
              <a:spcBef>
                <a:spcPts val="0"/>
              </a:spcBef>
              <a:buNone/>
              <a:defRPr sz="1800">
                <a:solidFill>
                  <a:schemeClr val="dk1"/>
                </a:solidFill>
                <a:latin typeface="Arial"/>
                <a:ea typeface="Arial"/>
                <a:cs typeface="Arial"/>
                <a:sym typeface="Arial"/>
              </a:defRPr>
            </a:lvl3pPr>
            <a:lvl4pPr indent="0" lvl="3" marL="0" marR="0" rtl="0" algn="l">
              <a:spcBef>
                <a:spcPts val="0"/>
              </a:spcBef>
              <a:buNone/>
              <a:defRPr sz="1800">
                <a:solidFill>
                  <a:schemeClr val="dk1"/>
                </a:solidFill>
                <a:latin typeface="Arial"/>
                <a:ea typeface="Arial"/>
                <a:cs typeface="Arial"/>
                <a:sym typeface="Arial"/>
              </a:defRPr>
            </a:lvl4pPr>
            <a:lvl5pPr indent="0" lvl="4" marL="0" marR="0" rtl="0" algn="l">
              <a:spcBef>
                <a:spcPts val="0"/>
              </a:spcBef>
              <a:buNone/>
              <a:defRPr sz="1800">
                <a:solidFill>
                  <a:schemeClr val="dk1"/>
                </a:solidFill>
                <a:latin typeface="Arial"/>
                <a:ea typeface="Arial"/>
                <a:cs typeface="Arial"/>
                <a:sym typeface="Arial"/>
              </a:defRPr>
            </a:lvl5pPr>
            <a:lvl6pPr indent="0" lvl="5" marL="0" marR="0" rtl="0" algn="l">
              <a:spcBef>
                <a:spcPts val="0"/>
              </a:spcBef>
              <a:buNone/>
              <a:defRPr sz="1800">
                <a:solidFill>
                  <a:schemeClr val="dk1"/>
                </a:solidFill>
                <a:latin typeface="Arial"/>
                <a:ea typeface="Arial"/>
                <a:cs typeface="Arial"/>
                <a:sym typeface="Arial"/>
              </a:defRPr>
            </a:lvl6pPr>
            <a:lvl7pPr indent="0" lvl="6" marL="0" marR="0" rtl="0" algn="l">
              <a:spcBef>
                <a:spcPts val="0"/>
              </a:spcBef>
              <a:buNone/>
              <a:defRPr sz="1800">
                <a:solidFill>
                  <a:schemeClr val="dk1"/>
                </a:solidFill>
                <a:latin typeface="Arial"/>
                <a:ea typeface="Arial"/>
                <a:cs typeface="Arial"/>
                <a:sym typeface="Arial"/>
              </a:defRPr>
            </a:lvl7pPr>
            <a:lvl8pPr indent="0" lvl="7" marL="0" marR="0" rtl="0" algn="l">
              <a:spcBef>
                <a:spcPts val="0"/>
              </a:spcBef>
              <a:buNone/>
              <a:defRPr sz="1800">
                <a:solidFill>
                  <a:schemeClr val="dk1"/>
                </a:solidFill>
                <a:latin typeface="Arial"/>
                <a:ea typeface="Arial"/>
                <a:cs typeface="Arial"/>
                <a:sym typeface="Arial"/>
              </a:defRPr>
            </a:lvl8pPr>
            <a:lvl9pPr indent="0" lvl="8" marL="0" marR="0" rtl="0" algn="l">
              <a:spcBef>
                <a:spcPts val="0"/>
              </a:spcBef>
              <a:buNone/>
              <a:defRPr sz="18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14" name="Shape 114"/>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15" name="Shape 115"/>
        <p:cNvGrpSpPr/>
        <p:nvPr/>
      </p:nvGrpSpPr>
      <p:grpSpPr>
        <a:xfrm>
          <a:off x="0" y="0"/>
          <a:ext cx="0" cy="0"/>
          <a:chOff x="0" y="0"/>
          <a:chExt cx="0" cy="0"/>
        </a:xfrm>
      </p:grpSpPr>
      <p:sp>
        <p:nvSpPr>
          <p:cNvPr id="116" name="Google Shape;116;p1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7" name="Google Shape;117;p18"/>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18" name="Shape 118"/>
        <p:cNvGrpSpPr/>
        <p:nvPr/>
      </p:nvGrpSpPr>
      <p:grpSpPr>
        <a:xfrm>
          <a:off x="0" y="0"/>
          <a:ext cx="0" cy="0"/>
          <a:chOff x="0" y="0"/>
          <a:chExt cx="0" cy="0"/>
        </a:xfrm>
      </p:grpSpPr>
      <p:sp>
        <p:nvSpPr>
          <p:cNvPr id="119" name="Google Shape;119;p1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0" name="Google Shape;120;p19"/>
          <p:cNvSpPr txBox="1"/>
          <p:nvPr>
            <p:ph idx="1" type="body"/>
          </p:nvPr>
        </p:nvSpPr>
        <p:spPr>
          <a:xfrm>
            <a:off x="609480" y="1604520"/>
            <a:ext cx="10972440" cy="3977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21" name="Shape 121"/>
        <p:cNvGrpSpPr/>
        <p:nvPr/>
      </p:nvGrpSpPr>
      <p:grpSpPr>
        <a:xfrm>
          <a:off x="0" y="0"/>
          <a:ext cx="0" cy="0"/>
          <a:chOff x="0" y="0"/>
          <a:chExt cx="0" cy="0"/>
        </a:xfrm>
      </p:grpSpPr>
      <p:sp>
        <p:nvSpPr>
          <p:cNvPr id="122" name="Google Shape;122;p20"/>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3" name="Google Shape;123;p20"/>
          <p:cNvSpPr txBox="1"/>
          <p:nvPr>
            <p:ph idx="1" type="body"/>
          </p:nvPr>
        </p:nvSpPr>
        <p:spPr>
          <a:xfrm>
            <a:off x="609480" y="1604520"/>
            <a:ext cx="5354280" cy="3977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4" name="Google Shape;124;p20"/>
          <p:cNvSpPr txBox="1"/>
          <p:nvPr>
            <p:ph idx="2" type="body"/>
          </p:nvPr>
        </p:nvSpPr>
        <p:spPr>
          <a:xfrm>
            <a:off x="6231960" y="1604520"/>
            <a:ext cx="5354280" cy="3977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5" name="Shape 125"/>
        <p:cNvGrpSpPr/>
        <p:nvPr/>
      </p:nvGrpSpPr>
      <p:grpSpPr>
        <a:xfrm>
          <a:off x="0" y="0"/>
          <a:ext cx="0" cy="0"/>
          <a:chOff x="0" y="0"/>
          <a:chExt cx="0" cy="0"/>
        </a:xfrm>
      </p:grpSpPr>
      <p:sp>
        <p:nvSpPr>
          <p:cNvPr id="126" name="Google Shape;126;p2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32" name="Shape 32"/>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27" name="Shape 127"/>
        <p:cNvGrpSpPr/>
        <p:nvPr/>
      </p:nvGrpSpPr>
      <p:grpSpPr>
        <a:xfrm>
          <a:off x="0" y="0"/>
          <a:ext cx="0" cy="0"/>
          <a:chOff x="0" y="0"/>
          <a:chExt cx="0" cy="0"/>
        </a:xfrm>
      </p:grpSpPr>
      <p:sp>
        <p:nvSpPr>
          <p:cNvPr id="128" name="Google Shape;128;p22"/>
          <p:cNvSpPr txBox="1"/>
          <p:nvPr>
            <p:ph idx="1" type="subTitle"/>
          </p:nvPr>
        </p:nvSpPr>
        <p:spPr>
          <a:xfrm>
            <a:off x="609480" y="273600"/>
            <a:ext cx="10972440" cy="530784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29" name="Shape 129"/>
        <p:cNvGrpSpPr/>
        <p:nvPr/>
      </p:nvGrpSpPr>
      <p:grpSpPr>
        <a:xfrm>
          <a:off x="0" y="0"/>
          <a:ext cx="0" cy="0"/>
          <a:chOff x="0" y="0"/>
          <a:chExt cx="0" cy="0"/>
        </a:xfrm>
      </p:grpSpPr>
      <p:sp>
        <p:nvSpPr>
          <p:cNvPr id="130" name="Google Shape;130;p2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1" name="Google Shape;131;p23"/>
          <p:cNvSpPr txBox="1"/>
          <p:nvPr>
            <p:ph idx="1" type="body"/>
          </p:nvPr>
        </p:nvSpPr>
        <p:spPr>
          <a:xfrm>
            <a:off x="609480" y="160452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2" name="Google Shape;132;p23"/>
          <p:cNvSpPr txBox="1"/>
          <p:nvPr>
            <p:ph idx="2" type="body"/>
          </p:nvPr>
        </p:nvSpPr>
        <p:spPr>
          <a:xfrm>
            <a:off x="6231960" y="1604520"/>
            <a:ext cx="5354280" cy="3977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3" name="Google Shape;133;p23"/>
          <p:cNvSpPr txBox="1"/>
          <p:nvPr>
            <p:ph idx="3" type="body"/>
          </p:nvPr>
        </p:nvSpPr>
        <p:spPr>
          <a:xfrm>
            <a:off x="609480" y="368208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34" name="Shape 134"/>
        <p:cNvGrpSpPr/>
        <p:nvPr/>
      </p:nvGrpSpPr>
      <p:grpSpPr>
        <a:xfrm>
          <a:off x="0" y="0"/>
          <a:ext cx="0" cy="0"/>
          <a:chOff x="0" y="0"/>
          <a:chExt cx="0" cy="0"/>
        </a:xfrm>
      </p:grpSpPr>
      <p:sp>
        <p:nvSpPr>
          <p:cNvPr id="135" name="Google Shape;135;p2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6" name="Google Shape;136;p24"/>
          <p:cNvSpPr txBox="1"/>
          <p:nvPr>
            <p:ph idx="1" type="body"/>
          </p:nvPr>
        </p:nvSpPr>
        <p:spPr>
          <a:xfrm>
            <a:off x="609480" y="1604520"/>
            <a:ext cx="5354280" cy="3977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7" name="Google Shape;137;p24"/>
          <p:cNvSpPr txBox="1"/>
          <p:nvPr>
            <p:ph idx="2" type="body"/>
          </p:nvPr>
        </p:nvSpPr>
        <p:spPr>
          <a:xfrm>
            <a:off x="6231960" y="160452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8" name="Google Shape;138;p24"/>
          <p:cNvSpPr txBox="1"/>
          <p:nvPr>
            <p:ph idx="3" type="body"/>
          </p:nvPr>
        </p:nvSpPr>
        <p:spPr>
          <a:xfrm>
            <a:off x="6231960" y="368208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39" name="Shape 139"/>
        <p:cNvGrpSpPr/>
        <p:nvPr/>
      </p:nvGrpSpPr>
      <p:grpSpPr>
        <a:xfrm>
          <a:off x="0" y="0"/>
          <a:ext cx="0" cy="0"/>
          <a:chOff x="0" y="0"/>
          <a:chExt cx="0" cy="0"/>
        </a:xfrm>
      </p:grpSpPr>
      <p:sp>
        <p:nvSpPr>
          <p:cNvPr id="140" name="Google Shape;140;p2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1" name="Google Shape;141;p25"/>
          <p:cNvSpPr txBox="1"/>
          <p:nvPr>
            <p:ph idx="1" type="body"/>
          </p:nvPr>
        </p:nvSpPr>
        <p:spPr>
          <a:xfrm>
            <a:off x="609480" y="160452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2" name="Google Shape;142;p25"/>
          <p:cNvSpPr txBox="1"/>
          <p:nvPr>
            <p:ph idx="2" type="body"/>
          </p:nvPr>
        </p:nvSpPr>
        <p:spPr>
          <a:xfrm>
            <a:off x="6231960" y="160452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3" name="Google Shape;143;p25"/>
          <p:cNvSpPr txBox="1"/>
          <p:nvPr>
            <p:ph idx="3" type="body"/>
          </p:nvPr>
        </p:nvSpPr>
        <p:spPr>
          <a:xfrm>
            <a:off x="609480" y="3682080"/>
            <a:ext cx="109724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44" name="Shape 144"/>
        <p:cNvGrpSpPr/>
        <p:nvPr/>
      </p:nvGrpSpPr>
      <p:grpSpPr>
        <a:xfrm>
          <a:off x="0" y="0"/>
          <a:ext cx="0" cy="0"/>
          <a:chOff x="0" y="0"/>
          <a:chExt cx="0" cy="0"/>
        </a:xfrm>
      </p:grpSpPr>
      <p:sp>
        <p:nvSpPr>
          <p:cNvPr id="145" name="Google Shape;145;p2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6" name="Google Shape;146;p26"/>
          <p:cNvSpPr txBox="1"/>
          <p:nvPr>
            <p:ph idx="1" type="body"/>
          </p:nvPr>
        </p:nvSpPr>
        <p:spPr>
          <a:xfrm>
            <a:off x="609480" y="1604520"/>
            <a:ext cx="109724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7" name="Google Shape;147;p26"/>
          <p:cNvSpPr txBox="1"/>
          <p:nvPr>
            <p:ph idx="2" type="body"/>
          </p:nvPr>
        </p:nvSpPr>
        <p:spPr>
          <a:xfrm>
            <a:off x="609480" y="3682080"/>
            <a:ext cx="109724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48" name="Shape 148"/>
        <p:cNvGrpSpPr/>
        <p:nvPr/>
      </p:nvGrpSpPr>
      <p:grpSpPr>
        <a:xfrm>
          <a:off x="0" y="0"/>
          <a:ext cx="0" cy="0"/>
          <a:chOff x="0" y="0"/>
          <a:chExt cx="0" cy="0"/>
        </a:xfrm>
      </p:grpSpPr>
      <p:sp>
        <p:nvSpPr>
          <p:cNvPr id="149" name="Google Shape;149;p27"/>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0" name="Google Shape;150;p27"/>
          <p:cNvSpPr txBox="1"/>
          <p:nvPr>
            <p:ph idx="1" type="body"/>
          </p:nvPr>
        </p:nvSpPr>
        <p:spPr>
          <a:xfrm>
            <a:off x="609480" y="160452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1" name="Google Shape;151;p27"/>
          <p:cNvSpPr txBox="1"/>
          <p:nvPr>
            <p:ph idx="2" type="body"/>
          </p:nvPr>
        </p:nvSpPr>
        <p:spPr>
          <a:xfrm>
            <a:off x="6231960" y="160452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2" name="Google Shape;152;p27"/>
          <p:cNvSpPr txBox="1"/>
          <p:nvPr>
            <p:ph idx="3" type="body"/>
          </p:nvPr>
        </p:nvSpPr>
        <p:spPr>
          <a:xfrm>
            <a:off x="609480" y="368208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3" name="Google Shape;153;p27"/>
          <p:cNvSpPr txBox="1"/>
          <p:nvPr>
            <p:ph idx="4" type="body"/>
          </p:nvPr>
        </p:nvSpPr>
        <p:spPr>
          <a:xfrm>
            <a:off x="6231960" y="368208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54" name="Shape 154"/>
        <p:cNvGrpSpPr/>
        <p:nvPr/>
      </p:nvGrpSpPr>
      <p:grpSpPr>
        <a:xfrm>
          <a:off x="0" y="0"/>
          <a:ext cx="0" cy="0"/>
          <a:chOff x="0" y="0"/>
          <a:chExt cx="0" cy="0"/>
        </a:xfrm>
      </p:grpSpPr>
      <p:sp>
        <p:nvSpPr>
          <p:cNvPr id="155" name="Google Shape;155;p2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6" name="Google Shape;156;p28"/>
          <p:cNvSpPr txBox="1"/>
          <p:nvPr>
            <p:ph idx="1" type="body"/>
          </p:nvPr>
        </p:nvSpPr>
        <p:spPr>
          <a:xfrm>
            <a:off x="609480" y="1604520"/>
            <a:ext cx="35330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7" name="Google Shape;157;p28"/>
          <p:cNvSpPr txBox="1"/>
          <p:nvPr>
            <p:ph idx="2" type="body"/>
          </p:nvPr>
        </p:nvSpPr>
        <p:spPr>
          <a:xfrm>
            <a:off x="4319640" y="1604520"/>
            <a:ext cx="35330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8" name="Google Shape;158;p28"/>
          <p:cNvSpPr txBox="1"/>
          <p:nvPr>
            <p:ph idx="3" type="body"/>
          </p:nvPr>
        </p:nvSpPr>
        <p:spPr>
          <a:xfrm>
            <a:off x="8029800" y="1604520"/>
            <a:ext cx="35330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9" name="Google Shape;159;p28"/>
          <p:cNvSpPr txBox="1"/>
          <p:nvPr>
            <p:ph idx="4" type="body"/>
          </p:nvPr>
        </p:nvSpPr>
        <p:spPr>
          <a:xfrm>
            <a:off x="609480" y="3682080"/>
            <a:ext cx="35330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0" name="Google Shape;160;p28"/>
          <p:cNvSpPr txBox="1"/>
          <p:nvPr>
            <p:ph idx="5" type="body"/>
          </p:nvPr>
        </p:nvSpPr>
        <p:spPr>
          <a:xfrm>
            <a:off x="4319640" y="3682080"/>
            <a:ext cx="35330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1" name="Google Shape;161;p28"/>
          <p:cNvSpPr txBox="1"/>
          <p:nvPr>
            <p:ph idx="6" type="body"/>
          </p:nvPr>
        </p:nvSpPr>
        <p:spPr>
          <a:xfrm>
            <a:off x="8029800" y="3682080"/>
            <a:ext cx="35330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162" name="Shape 162"/>
        <p:cNvGrpSpPr/>
        <p:nvPr/>
      </p:nvGrpSpPr>
      <p:grpSpPr>
        <a:xfrm>
          <a:off x="0" y="0"/>
          <a:ext cx="0" cy="0"/>
          <a:chOff x="0" y="0"/>
          <a:chExt cx="0" cy="0"/>
        </a:xfrm>
      </p:grpSpPr>
      <p:sp>
        <p:nvSpPr>
          <p:cNvPr id="163" name="Google Shape;163;p2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33" name="Shape 33"/>
        <p:cNvGrpSpPr/>
        <p:nvPr/>
      </p:nvGrpSpPr>
      <p:grpSpPr>
        <a:xfrm>
          <a:off x="0" y="0"/>
          <a:ext cx="0" cy="0"/>
          <a:chOff x="0" y="0"/>
          <a:chExt cx="0" cy="0"/>
        </a:xfrm>
      </p:grpSpPr>
      <p:sp>
        <p:nvSpPr>
          <p:cNvPr id="34" name="Google Shape;34;p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4"/>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36" name="Shape 36"/>
        <p:cNvGrpSpPr/>
        <p:nvPr/>
      </p:nvGrpSpPr>
      <p:grpSpPr>
        <a:xfrm>
          <a:off x="0" y="0"/>
          <a:ext cx="0" cy="0"/>
          <a:chOff x="0" y="0"/>
          <a:chExt cx="0" cy="0"/>
        </a:xfrm>
      </p:grpSpPr>
      <p:sp>
        <p:nvSpPr>
          <p:cNvPr id="37" name="Google Shape;37;p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5"/>
          <p:cNvSpPr txBox="1"/>
          <p:nvPr>
            <p:ph idx="1" type="body"/>
          </p:nvPr>
        </p:nvSpPr>
        <p:spPr>
          <a:xfrm>
            <a:off x="609480" y="1604520"/>
            <a:ext cx="10972440" cy="3977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39" name="Shape 39"/>
        <p:cNvGrpSpPr/>
        <p:nvPr/>
      </p:nvGrpSpPr>
      <p:grpSpPr>
        <a:xfrm>
          <a:off x="0" y="0"/>
          <a:ext cx="0" cy="0"/>
          <a:chOff x="0" y="0"/>
          <a:chExt cx="0" cy="0"/>
        </a:xfrm>
      </p:grpSpPr>
      <p:sp>
        <p:nvSpPr>
          <p:cNvPr id="40" name="Google Shape;40;p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6"/>
          <p:cNvSpPr txBox="1"/>
          <p:nvPr>
            <p:ph idx="1" type="body"/>
          </p:nvPr>
        </p:nvSpPr>
        <p:spPr>
          <a:xfrm>
            <a:off x="609480" y="1604520"/>
            <a:ext cx="5354280" cy="3977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2" type="body"/>
          </p:nvPr>
        </p:nvSpPr>
        <p:spPr>
          <a:xfrm>
            <a:off x="6231960" y="1604520"/>
            <a:ext cx="5354280" cy="3977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7"/>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45" name="Shape 45"/>
        <p:cNvGrpSpPr/>
        <p:nvPr/>
      </p:nvGrpSpPr>
      <p:grpSpPr>
        <a:xfrm>
          <a:off x="0" y="0"/>
          <a:ext cx="0" cy="0"/>
          <a:chOff x="0" y="0"/>
          <a:chExt cx="0" cy="0"/>
        </a:xfrm>
      </p:grpSpPr>
      <p:sp>
        <p:nvSpPr>
          <p:cNvPr id="46" name="Google Shape;46;p8"/>
          <p:cNvSpPr txBox="1"/>
          <p:nvPr>
            <p:ph idx="1" type="subTitle"/>
          </p:nvPr>
        </p:nvSpPr>
        <p:spPr>
          <a:xfrm>
            <a:off x="609480" y="273600"/>
            <a:ext cx="10972440" cy="530784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47" name="Shape 47"/>
        <p:cNvGrpSpPr/>
        <p:nvPr/>
      </p:nvGrpSpPr>
      <p:grpSpPr>
        <a:xfrm>
          <a:off x="0" y="0"/>
          <a:ext cx="0" cy="0"/>
          <a:chOff x="0" y="0"/>
          <a:chExt cx="0" cy="0"/>
        </a:xfrm>
      </p:grpSpPr>
      <p:sp>
        <p:nvSpPr>
          <p:cNvPr id="48" name="Google Shape;48;p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9"/>
          <p:cNvSpPr txBox="1"/>
          <p:nvPr>
            <p:ph idx="1" type="body"/>
          </p:nvPr>
        </p:nvSpPr>
        <p:spPr>
          <a:xfrm>
            <a:off x="609480" y="160452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9"/>
          <p:cNvSpPr txBox="1"/>
          <p:nvPr>
            <p:ph idx="2" type="body"/>
          </p:nvPr>
        </p:nvSpPr>
        <p:spPr>
          <a:xfrm>
            <a:off x="6231960" y="1604520"/>
            <a:ext cx="5354280" cy="3977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9"/>
          <p:cNvSpPr txBox="1"/>
          <p:nvPr>
            <p:ph idx="3" type="body"/>
          </p:nvPr>
        </p:nvSpPr>
        <p:spPr>
          <a:xfrm>
            <a:off x="609480" y="368208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52" name="Shape 52"/>
        <p:cNvGrpSpPr/>
        <p:nvPr/>
      </p:nvGrpSpPr>
      <p:grpSpPr>
        <a:xfrm>
          <a:off x="0" y="0"/>
          <a:ext cx="0" cy="0"/>
          <a:chOff x="0" y="0"/>
          <a:chExt cx="0" cy="0"/>
        </a:xfrm>
      </p:grpSpPr>
      <p:sp>
        <p:nvSpPr>
          <p:cNvPr id="53" name="Google Shape;53;p10"/>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10"/>
          <p:cNvSpPr txBox="1"/>
          <p:nvPr>
            <p:ph idx="1" type="body"/>
          </p:nvPr>
        </p:nvSpPr>
        <p:spPr>
          <a:xfrm>
            <a:off x="609480" y="1604520"/>
            <a:ext cx="5354280" cy="3977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10"/>
          <p:cNvSpPr txBox="1"/>
          <p:nvPr>
            <p:ph idx="2" type="body"/>
          </p:nvPr>
        </p:nvSpPr>
        <p:spPr>
          <a:xfrm>
            <a:off x="6231960" y="160452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10"/>
          <p:cNvSpPr txBox="1"/>
          <p:nvPr>
            <p:ph idx="3" type="body"/>
          </p:nvPr>
        </p:nvSpPr>
        <p:spPr>
          <a:xfrm>
            <a:off x="6231960" y="368208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4.jp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6" Type="http://schemas.openxmlformats.org/officeDocument/2006/relationships/theme" Target="../theme/theme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slideLayout" Target="../slideLayouts/slideLayout25.xml"/><Relationship Id="rId12" Type="http://schemas.openxmlformats.org/officeDocument/2006/relationships/slideLayout" Target="../slideLayouts/slideLayout24.xml"/><Relationship Id="rId1" Type="http://schemas.openxmlformats.org/officeDocument/2006/relationships/image" Target="../media/image8.png"/><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5" Type="http://schemas.openxmlformats.org/officeDocument/2006/relationships/slideLayout" Target="../slideLayouts/slideLayout27.xml"/><Relationship Id="rId14" Type="http://schemas.openxmlformats.org/officeDocument/2006/relationships/slideLayout" Target="../slideLayouts/slideLayout26.xml"/><Relationship Id="rId16" Type="http://schemas.openxmlformats.org/officeDocument/2006/relationships/theme" Target="../theme/theme3.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p:nvPr/>
        </p:nvSpPr>
        <p:spPr>
          <a:xfrm>
            <a:off x="0" y="3352680"/>
            <a:ext cx="11581200" cy="2742120"/>
          </a:xfrm>
          <a:prstGeom prst="rect">
            <a:avLst/>
          </a:prstGeom>
          <a:solidFill>
            <a:srgbClr val="101141"/>
          </a:solidFill>
          <a:ln>
            <a:noFill/>
          </a:ln>
          <a:effectLst>
            <a:outerShdw blurRad="40000" rotWithShape="0" dir="5400000" dist="2304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p:nvPr/>
        </p:nvSpPr>
        <p:spPr>
          <a:xfrm>
            <a:off x="3860640" y="6095880"/>
            <a:ext cx="3859560" cy="75240"/>
          </a:xfrm>
          <a:prstGeom prst="rect">
            <a:avLst/>
          </a:prstGeom>
          <a:solidFill>
            <a:srgbClr val="76C2E5"/>
          </a:solidFill>
          <a:ln>
            <a:noFill/>
          </a:ln>
          <a:effectLst>
            <a:outerShdw blurRad="40000" rotWithShape="0" dir="5400000" dist="2304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0" y="6095880"/>
            <a:ext cx="3859560" cy="75240"/>
          </a:xfrm>
          <a:prstGeom prst="rect">
            <a:avLst/>
          </a:prstGeom>
          <a:solidFill>
            <a:srgbClr val="FCB017"/>
          </a:solidFill>
          <a:ln>
            <a:noFill/>
          </a:ln>
          <a:effectLst>
            <a:outerShdw blurRad="40000" rotWithShape="0" dir="5400000" dist="2304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
          <p:cNvSpPr/>
          <p:nvPr/>
        </p:nvSpPr>
        <p:spPr>
          <a:xfrm>
            <a:off x="7721640" y="6095880"/>
            <a:ext cx="3859560" cy="75240"/>
          </a:xfrm>
          <a:prstGeom prst="rect">
            <a:avLst/>
          </a:prstGeom>
          <a:solidFill>
            <a:srgbClr val="FF0000"/>
          </a:solidFill>
          <a:ln>
            <a:noFill/>
          </a:ln>
          <a:effectLst>
            <a:outerShdw blurRad="40000" rotWithShape="0" dir="5400000" dist="2304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 name="Google Shape;14;p1"/>
          <p:cNvPicPr preferRelativeResize="0"/>
          <p:nvPr/>
        </p:nvPicPr>
        <p:blipFill rotWithShape="1">
          <a:blip r:embed="rId2">
            <a:alphaModFix/>
          </a:blip>
          <a:srcRect b="28589" l="0" r="0" t="0"/>
          <a:stretch/>
        </p:blipFill>
        <p:spPr>
          <a:xfrm>
            <a:off x="101520" y="3352680"/>
            <a:ext cx="2742120" cy="1978920"/>
          </a:xfrm>
          <a:prstGeom prst="rect">
            <a:avLst/>
          </a:prstGeom>
          <a:noFill/>
          <a:ln>
            <a:noFill/>
          </a:ln>
        </p:spPr>
      </p:pic>
      <p:sp>
        <p:nvSpPr>
          <p:cNvPr id="15" name="Google Shape;15;p1"/>
          <p:cNvSpPr/>
          <p:nvPr/>
        </p:nvSpPr>
        <p:spPr>
          <a:xfrm>
            <a:off x="-101520" y="5257800"/>
            <a:ext cx="2945160" cy="53136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n-IN" sz="2900" u="none" cap="none" strike="noStrike">
                <a:solidFill>
                  <a:srgbClr val="FFFFFF"/>
                </a:solidFill>
                <a:latin typeface="Arial"/>
                <a:ea typeface="Arial"/>
                <a:cs typeface="Arial"/>
                <a:sym typeface="Arial"/>
              </a:rPr>
              <a:t>BITS</a:t>
            </a:r>
            <a:r>
              <a:rPr b="0" i="0" lang="en-IN" sz="2900" u="none" cap="none" strike="noStrike">
                <a:solidFill>
                  <a:srgbClr val="FFFFFF"/>
                </a:solidFill>
                <a:latin typeface="Arial"/>
                <a:ea typeface="Arial"/>
                <a:cs typeface="Arial"/>
                <a:sym typeface="Arial"/>
              </a:rPr>
              <a:t> Pilani</a:t>
            </a:r>
            <a:endParaRPr b="0" i="0" sz="2900" u="none" cap="none" strike="noStrike">
              <a:solidFill>
                <a:schemeClr val="dk1"/>
              </a:solidFill>
              <a:latin typeface="Arial"/>
              <a:ea typeface="Arial"/>
              <a:cs typeface="Arial"/>
              <a:sym typeface="Arial"/>
            </a:endParaRPr>
          </a:p>
        </p:txBody>
      </p:sp>
      <p:sp>
        <p:nvSpPr>
          <p:cNvPr id="16" name="Google Shape;16;p1"/>
          <p:cNvSpPr/>
          <p:nvPr/>
        </p:nvSpPr>
        <p:spPr>
          <a:xfrm>
            <a:off x="203040" y="5666760"/>
            <a:ext cx="2539080" cy="2721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200" u="none" cap="none" strike="noStrike">
                <a:solidFill>
                  <a:srgbClr val="FFFFFF"/>
                </a:solidFill>
                <a:latin typeface="Arial"/>
                <a:ea typeface="Arial"/>
                <a:cs typeface="Arial"/>
                <a:sym typeface="Arial"/>
              </a:rPr>
              <a:t>Pilani Campus</a:t>
            </a:r>
            <a:endParaRPr b="0" i="0" sz="1200" u="none" cap="none" strike="noStrike">
              <a:solidFill>
                <a:schemeClr val="dk1"/>
              </a:solidFill>
              <a:latin typeface="Arial"/>
              <a:ea typeface="Arial"/>
              <a:cs typeface="Arial"/>
              <a:sym typeface="Arial"/>
            </a:endParaRPr>
          </a:p>
        </p:txBody>
      </p:sp>
      <p:sp>
        <p:nvSpPr>
          <p:cNvPr id="17" name="Google Shape;17;p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8" name="Google Shape;18;p1"/>
          <p:cNvSpPr txBox="1"/>
          <p:nvPr>
            <p:ph idx="1" type="body"/>
          </p:nvPr>
        </p:nvSpPr>
        <p:spPr>
          <a:xfrm>
            <a:off x="609480" y="1604520"/>
            <a:ext cx="10972440" cy="3977280"/>
          </a:xfrm>
          <a:prstGeom prst="rect">
            <a:avLst/>
          </a:prstGeom>
          <a:noFill/>
          <a:ln>
            <a:noFill/>
          </a:ln>
        </p:spPr>
        <p:txBody>
          <a:bodyPr anchorCtr="0" anchor="t" bIns="0" lIns="0" spcFirstLastPara="1" rIns="0" wrap="square" tIns="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0" name="Shape 80"/>
        <p:cNvGrpSpPr/>
        <p:nvPr/>
      </p:nvGrpSpPr>
      <p:grpSpPr>
        <a:xfrm>
          <a:off x="0" y="0"/>
          <a:ext cx="0" cy="0"/>
          <a:chOff x="0" y="0"/>
          <a:chExt cx="0" cy="0"/>
        </a:xfrm>
      </p:grpSpPr>
      <p:sp>
        <p:nvSpPr>
          <p:cNvPr id="81" name="Google Shape;81;p15"/>
          <p:cNvSpPr/>
          <p:nvPr/>
        </p:nvSpPr>
        <p:spPr>
          <a:xfrm>
            <a:off x="4368960" y="6596280"/>
            <a:ext cx="7822080" cy="25704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1" lang="en-IN" sz="1100" strike="noStrike">
                <a:solidFill>
                  <a:srgbClr val="101141"/>
                </a:solidFill>
                <a:latin typeface="Arial"/>
                <a:ea typeface="Arial"/>
                <a:cs typeface="Arial"/>
                <a:sym typeface="Arial"/>
              </a:rPr>
              <a:t>BITS </a:t>
            </a:r>
            <a:r>
              <a:rPr b="0" lang="en-IN" sz="1100" strike="noStrike">
                <a:solidFill>
                  <a:srgbClr val="101141"/>
                </a:solidFill>
                <a:latin typeface="Arial"/>
                <a:ea typeface="Arial"/>
                <a:cs typeface="Arial"/>
                <a:sym typeface="Arial"/>
              </a:rPr>
              <a:t>Pilani, Pilani Campus</a:t>
            </a:r>
            <a:endParaRPr b="0" sz="1100" strike="noStrike">
              <a:solidFill>
                <a:schemeClr val="dk1"/>
              </a:solidFill>
              <a:latin typeface="Arial"/>
              <a:ea typeface="Arial"/>
              <a:cs typeface="Arial"/>
              <a:sym typeface="Arial"/>
            </a:endParaRPr>
          </a:p>
        </p:txBody>
      </p:sp>
      <p:grpSp>
        <p:nvGrpSpPr>
          <p:cNvPr id="82" name="Google Shape;82;p15"/>
          <p:cNvGrpSpPr/>
          <p:nvPr/>
        </p:nvGrpSpPr>
        <p:grpSpPr>
          <a:xfrm>
            <a:off x="2778480" y="6550560"/>
            <a:ext cx="9412560" cy="47520"/>
            <a:chOff x="2778480" y="6550560"/>
            <a:chExt cx="9412560" cy="47520"/>
          </a:xfrm>
        </p:grpSpPr>
        <p:sp>
          <p:nvSpPr>
            <p:cNvPr id="83" name="Google Shape;83;p15"/>
            <p:cNvSpPr/>
            <p:nvPr/>
          </p:nvSpPr>
          <p:spPr>
            <a:xfrm>
              <a:off x="6174000" y="6550560"/>
              <a:ext cx="3103560" cy="47520"/>
            </a:xfrm>
            <a:prstGeom prst="rect">
              <a:avLst/>
            </a:prstGeom>
            <a:solidFill>
              <a:srgbClr val="76C2E5"/>
            </a:solidFill>
            <a:ln>
              <a:noFill/>
            </a:ln>
            <a:effectLst>
              <a:outerShdw blurRad="40000" rotWithShape="0" dir="5400000" dist="2304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5"/>
            <p:cNvSpPr/>
            <p:nvPr/>
          </p:nvSpPr>
          <p:spPr>
            <a:xfrm>
              <a:off x="9210600" y="6550560"/>
              <a:ext cx="2980440" cy="44640"/>
            </a:xfrm>
            <a:prstGeom prst="rect">
              <a:avLst/>
            </a:prstGeom>
            <a:solidFill>
              <a:srgbClr val="E31C24"/>
            </a:solidFill>
            <a:ln>
              <a:noFill/>
            </a:ln>
            <a:effectLst>
              <a:outerShdw blurRad="40000" rotWithShape="0" dir="5400000" dist="2304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5"/>
            <p:cNvSpPr/>
            <p:nvPr/>
          </p:nvSpPr>
          <p:spPr>
            <a:xfrm>
              <a:off x="2778480" y="6550560"/>
              <a:ext cx="3439800" cy="47520"/>
            </a:xfrm>
            <a:prstGeom prst="rect">
              <a:avLst/>
            </a:prstGeom>
            <a:solidFill>
              <a:srgbClr val="FCB017"/>
            </a:solidFill>
            <a:ln>
              <a:noFill/>
            </a:ln>
            <a:effectLst>
              <a:outerShdw blurRad="40000" rotWithShape="0" dir="5400000" dist="2304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6" name="Google Shape;86;p15"/>
          <p:cNvPicPr preferRelativeResize="0"/>
          <p:nvPr/>
        </p:nvPicPr>
        <p:blipFill rotWithShape="1">
          <a:blip r:embed="rId1">
            <a:alphaModFix/>
          </a:blip>
          <a:srcRect b="5315" l="1916" r="0" t="0"/>
          <a:stretch/>
        </p:blipFill>
        <p:spPr>
          <a:xfrm>
            <a:off x="8839080" y="0"/>
            <a:ext cx="2923200" cy="691560"/>
          </a:xfrm>
          <a:prstGeom prst="rect">
            <a:avLst/>
          </a:prstGeom>
          <a:noFill/>
          <a:ln>
            <a:noFill/>
          </a:ln>
        </p:spPr>
      </p:pic>
      <p:grpSp>
        <p:nvGrpSpPr>
          <p:cNvPr id="87" name="Google Shape;87;p15"/>
          <p:cNvGrpSpPr/>
          <p:nvPr/>
        </p:nvGrpSpPr>
        <p:grpSpPr>
          <a:xfrm>
            <a:off x="2844720" y="6553080"/>
            <a:ext cx="9345960" cy="44640"/>
            <a:chOff x="2844720" y="6553080"/>
            <a:chExt cx="9345960" cy="44640"/>
          </a:xfrm>
        </p:grpSpPr>
        <p:sp>
          <p:nvSpPr>
            <p:cNvPr id="88" name="Google Shape;88;p15"/>
            <p:cNvSpPr/>
            <p:nvPr/>
          </p:nvSpPr>
          <p:spPr>
            <a:xfrm>
              <a:off x="5994360" y="6553080"/>
              <a:ext cx="3103560" cy="44640"/>
            </a:xfrm>
            <a:prstGeom prst="rect">
              <a:avLst/>
            </a:prstGeom>
            <a:solidFill>
              <a:srgbClr val="76C2E5"/>
            </a:solidFill>
            <a:ln>
              <a:noFill/>
            </a:ln>
            <a:effectLst>
              <a:outerShdw blurRad="40000" rotWithShape="0" dir="5400000" dist="2304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5"/>
            <p:cNvSpPr/>
            <p:nvPr/>
          </p:nvSpPr>
          <p:spPr>
            <a:xfrm>
              <a:off x="2844720" y="6553080"/>
              <a:ext cx="3148560" cy="44640"/>
            </a:xfrm>
            <a:prstGeom prst="rect">
              <a:avLst/>
            </a:prstGeom>
            <a:solidFill>
              <a:srgbClr val="FCB017"/>
            </a:solidFill>
            <a:ln>
              <a:noFill/>
            </a:ln>
            <a:effectLst>
              <a:outerShdw blurRad="40000" rotWithShape="0" dir="5400000" dist="2304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5"/>
            <p:cNvSpPr/>
            <p:nvPr/>
          </p:nvSpPr>
          <p:spPr>
            <a:xfrm>
              <a:off x="9087120" y="6553080"/>
              <a:ext cx="3103560" cy="44640"/>
            </a:xfrm>
            <a:prstGeom prst="rect">
              <a:avLst/>
            </a:prstGeom>
            <a:solidFill>
              <a:srgbClr val="FF0000"/>
            </a:solidFill>
            <a:ln>
              <a:noFill/>
            </a:ln>
            <a:effectLst>
              <a:outerShdw blurRad="40000" rotWithShape="0" dir="5400000" dist="2304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 name="Google Shape;91;p15"/>
          <p:cNvGrpSpPr/>
          <p:nvPr/>
        </p:nvGrpSpPr>
        <p:grpSpPr>
          <a:xfrm>
            <a:off x="0" y="1295280"/>
            <a:ext cx="9345960" cy="44640"/>
            <a:chOff x="0" y="1295280"/>
            <a:chExt cx="9345960" cy="44640"/>
          </a:xfrm>
        </p:grpSpPr>
        <p:sp>
          <p:nvSpPr>
            <p:cNvPr id="92" name="Google Shape;92;p15"/>
            <p:cNvSpPr/>
            <p:nvPr/>
          </p:nvSpPr>
          <p:spPr>
            <a:xfrm>
              <a:off x="3149640" y="1295280"/>
              <a:ext cx="3103560" cy="44640"/>
            </a:xfrm>
            <a:prstGeom prst="rect">
              <a:avLst/>
            </a:prstGeom>
            <a:solidFill>
              <a:srgbClr val="76C2E5"/>
            </a:solidFill>
            <a:ln>
              <a:noFill/>
            </a:ln>
            <a:effectLst>
              <a:outerShdw blurRad="40000" rotWithShape="0" dir="5400000" dist="2304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5"/>
            <p:cNvSpPr/>
            <p:nvPr/>
          </p:nvSpPr>
          <p:spPr>
            <a:xfrm>
              <a:off x="0" y="1295280"/>
              <a:ext cx="3148560" cy="44640"/>
            </a:xfrm>
            <a:prstGeom prst="rect">
              <a:avLst/>
            </a:prstGeom>
            <a:solidFill>
              <a:srgbClr val="FCB017"/>
            </a:solidFill>
            <a:ln>
              <a:noFill/>
            </a:ln>
            <a:effectLst>
              <a:outerShdw blurRad="40000" rotWithShape="0" dir="5400000" dist="2304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5"/>
            <p:cNvSpPr/>
            <p:nvPr/>
          </p:nvSpPr>
          <p:spPr>
            <a:xfrm>
              <a:off x="6242400" y="1295280"/>
              <a:ext cx="3103560" cy="44640"/>
            </a:xfrm>
            <a:prstGeom prst="rect">
              <a:avLst/>
            </a:prstGeom>
            <a:solidFill>
              <a:srgbClr val="FF0000"/>
            </a:solidFill>
            <a:ln>
              <a:noFill/>
            </a:ln>
            <a:effectLst>
              <a:outerShdw blurRad="40000" rotWithShape="0" dir="5400000" dist="2304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1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6" name="Google Shape;96;p15"/>
          <p:cNvSpPr txBox="1"/>
          <p:nvPr>
            <p:ph idx="1" type="body"/>
          </p:nvPr>
        </p:nvSpPr>
        <p:spPr>
          <a:xfrm>
            <a:off x="609480" y="1604520"/>
            <a:ext cx="10972440" cy="3977280"/>
          </a:xfrm>
          <a:prstGeom prst="rect">
            <a:avLst/>
          </a:prstGeom>
          <a:noFill/>
          <a:ln>
            <a:noFill/>
          </a:ln>
        </p:spPr>
        <p:txBody>
          <a:bodyPr anchorCtr="0" anchor="t" bIns="0" lIns="0" spcFirstLastPara="1" rIns="0" wrap="square" tIns="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22.png"/><Relationship Id="rId5" Type="http://schemas.openxmlformats.org/officeDocument/2006/relationships/image" Target="../media/image16.png"/><Relationship Id="rId6"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24.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21.png"/><Relationship Id="rId4" Type="http://schemas.openxmlformats.org/officeDocument/2006/relationships/image" Target="../media/image32.png"/><Relationship Id="rId5"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28.png"/><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3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idx="1" type="body"/>
          </p:nvPr>
        </p:nvSpPr>
        <p:spPr>
          <a:xfrm>
            <a:off x="3733800" y="4724400"/>
            <a:ext cx="6324601" cy="1219200"/>
          </a:xfrm>
          <a:prstGeom prst="rect">
            <a:avLst/>
          </a:prstGeom>
          <a:noFill/>
          <a:ln>
            <a:noFill/>
          </a:ln>
        </p:spPr>
        <p:txBody>
          <a:bodyPr anchorCtr="0" anchor="b" bIns="0" lIns="0" spcFirstLastPara="1" rIns="0" wrap="square" tIns="0">
            <a:noAutofit/>
          </a:bodyPr>
          <a:lstStyle/>
          <a:p>
            <a:pPr indent="0" lvl="0" marL="0" rtl="0" algn="l">
              <a:lnSpc>
                <a:spcPct val="112500"/>
              </a:lnSpc>
              <a:spcBef>
                <a:spcPts val="0"/>
              </a:spcBef>
              <a:spcAft>
                <a:spcPts val="0"/>
              </a:spcAft>
              <a:buClr>
                <a:schemeClr val="lt1"/>
              </a:buClr>
              <a:buSzPts val="1600"/>
              <a:buNone/>
            </a:pPr>
            <a:r>
              <a:rPr lang="en-IN" sz="1600">
                <a:latin typeface="Arial"/>
                <a:ea typeface="Arial"/>
                <a:cs typeface="Arial"/>
                <a:sym typeface="Arial"/>
              </a:rPr>
              <a:t> </a:t>
            </a:r>
            <a:r>
              <a:rPr lang="en-IN" sz="1600"/>
              <a:t>Harshit Agarwal, Nikhil Kumawat</a:t>
            </a:r>
            <a:endParaRPr/>
          </a:p>
          <a:p>
            <a:pPr indent="0" lvl="0" marL="0" rtl="0" algn="l">
              <a:lnSpc>
                <a:spcPct val="112500"/>
              </a:lnSpc>
              <a:spcBef>
                <a:spcPts val="0"/>
              </a:spcBef>
              <a:spcAft>
                <a:spcPts val="0"/>
              </a:spcAft>
              <a:buClr>
                <a:schemeClr val="lt1"/>
              </a:buClr>
              <a:buSzPts val="1600"/>
              <a:buNone/>
            </a:pPr>
            <a:br>
              <a:rPr lang="en-IN" sz="1600">
                <a:latin typeface="Arial"/>
                <a:ea typeface="Arial"/>
                <a:cs typeface="Arial"/>
                <a:sym typeface="Arial"/>
              </a:rPr>
            </a:br>
            <a:r>
              <a:rPr lang="en-IN" sz="1600">
                <a:latin typeface="Arial"/>
                <a:ea typeface="Arial"/>
                <a:cs typeface="Arial"/>
                <a:sym typeface="Arial"/>
              </a:rPr>
              <a:t>Supervisor      : </a:t>
            </a:r>
            <a:r>
              <a:rPr lang="en-IN" sz="1600"/>
              <a:t> Prof. Shree Prasad M</a:t>
            </a:r>
            <a:endParaRPr/>
          </a:p>
          <a:p>
            <a:pPr indent="0" lvl="0" marL="0" rtl="0" algn="l">
              <a:lnSpc>
                <a:spcPct val="112500"/>
              </a:lnSpc>
              <a:spcBef>
                <a:spcPts val="0"/>
              </a:spcBef>
              <a:spcAft>
                <a:spcPts val="0"/>
              </a:spcAft>
              <a:buClr>
                <a:schemeClr val="lt1"/>
              </a:buClr>
              <a:buSzPts val="1600"/>
              <a:buNone/>
            </a:pPr>
            <a:r>
              <a:t/>
            </a:r>
            <a:endParaRPr/>
          </a:p>
        </p:txBody>
      </p:sp>
      <p:sp>
        <p:nvSpPr>
          <p:cNvPr id="169" name="Google Shape;169;p30"/>
          <p:cNvSpPr txBox="1"/>
          <p:nvPr/>
        </p:nvSpPr>
        <p:spPr>
          <a:xfrm>
            <a:off x="3848098" y="3886200"/>
            <a:ext cx="6477000" cy="838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2000">
                <a:solidFill>
                  <a:schemeClr val="lt1"/>
                </a:solidFill>
              </a:rPr>
              <a:t>Fraud Detection in E-commerce Using Machine Learning</a:t>
            </a:r>
            <a:endParaRPr b="1" i="1">
              <a:solidFill>
                <a:schemeClr val="lt1"/>
              </a:solidFill>
              <a:latin typeface="Times New Roman"/>
              <a:ea typeface="Times New Roman"/>
              <a:cs typeface="Times New Roman"/>
              <a:sym typeface="Times New Roman"/>
            </a:endParaRPr>
          </a:p>
        </p:txBody>
      </p:sp>
      <p:sp>
        <p:nvSpPr>
          <p:cNvPr id="170" name="Google Shape;170;p30"/>
          <p:cNvSpPr txBox="1"/>
          <p:nvPr/>
        </p:nvSpPr>
        <p:spPr>
          <a:xfrm>
            <a:off x="3733799" y="3352801"/>
            <a:ext cx="6705601"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2400">
                <a:solidFill>
                  <a:schemeClr val="lt1"/>
                </a:solidFill>
                <a:latin typeface="Arial"/>
                <a:ea typeface="Arial"/>
                <a:cs typeface="Arial"/>
                <a:sym typeface="Arial"/>
              </a:rPr>
              <a:t>Presentation</a:t>
            </a:r>
            <a:endParaRPr/>
          </a:p>
        </p:txBody>
      </p:sp>
      <p:sp>
        <p:nvSpPr>
          <p:cNvPr id="171" name="Google Shape;171;p30"/>
          <p:cNvSpPr txBox="1"/>
          <p:nvPr/>
        </p:nvSpPr>
        <p:spPr>
          <a:xfrm>
            <a:off x="10178283" y="0"/>
            <a:ext cx="195438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chemeClr val="lt1"/>
                </a:solidFill>
                <a:latin typeface="Arial"/>
                <a:ea typeface="Arial"/>
                <a:cs typeface="Arial"/>
                <a:sym typeface="Arial"/>
              </a:rPr>
              <a:t>Date: </a:t>
            </a:r>
            <a:r>
              <a:rPr lang="en-IN" sz="1800">
                <a:solidFill>
                  <a:schemeClr val="lt1"/>
                </a:solidFill>
              </a:rPr>
              <a:t>19</a:t>
            </a:r>
            <a:r>
              <a:rPr lang="en-IN" sz="1800">
                <a:solidFill>
                  <a:schemeClr val="lt1"/>
                </a:solidFill>
                <a:latin typeface="Arial"/>
                <a:ea typeface="Arial"/>
                <a:cs typeface="Arial"/>
                <a:sym typeface="Arial"/>
              </a:rPr>
              <a:t>/0</a:t>
            </a:r>
            <a:r>
              <a:rPr lang="en-IN" sz="1800">
                <a:solidFill>
                  <a:schemeClr val="lt1"/>
                </a:solidFill>
              </a:rPr>
              <a:t>7</a:t>
            </a:r>
            <a:r>
              <a:rPr lang="en-IN" sz="1800">
                <a:solidFill>
                  <a:schemeClr val="lt1"/>
                </a:solidFill>
                <a:latin typeface="Arial"/>
                <a:ea typeface="Arial"/>
                <a:cs typeface="Arial"/>
                <a:sym typeface="Arial"/>
              </a:rPr>
              <a:t>/2021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9"/>
          <p:cNvSpPr txBox="1"/>
          <p:nvPr>
            <p:ph idx="1" type="body"/>
          </p:nvPr>
        </p:nvSpPr>
        <p:spPr>
          <a:xfrm>
            <a:off x="406400" y="152400"/>
            <a:ext cx="8432800" cy="11430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dk1"/>
              </a:buClr>
              <a:buSzPts val="3600"/>
              <a:buNone/>
            </a:pPr>
            <a:r>
              <a:rPr lang="en-IN"/>
              <a:t> Dataset Loading</a:t>
            </a:r>
            <a:endParaRPr/>
          </a:p>
        </p:txBody>
      </p:sp>
      <p:sp>
        <p:nvSpPr>
          <p:cNvPr id="246" name="Google Shape;246;p39"/>
          <p:cNvSpPr txBox="1"/>
          <p:nvPr/>
        </p:nvSpPr>
        <p:spPr>
          <a:xfrm>
            <a:off x="945075" y="2200800"/>
            <a:ext cx="10992900" cy="4083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pic>
        <p:nvPicPr>
          <p:cNvPr id="247" name="Google Shape;247;p39"/>
          <p:cNvPicPr preferRelativeResize="0"/>
          <p:nvPr/>
        </p:nvPicPr>
        <p:blipFill>
          <a:blip r:embed="rId3">
            <a:alphaModFix/>
          </a:blip>
          <a:stretch>
            <a:fillRect/>
          </a:stretch>
        </p:blipFill>
        <p:spPr>
          <a:xfrm>
            <a:off x="885825" y="1400175"/>
            <a:ext cx="10387024" cy="5086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0"/>
          <p:cNvSpPr txBox="1"/>
          <p:nvPr>
            <p:ph idx="1" type="body"/>
          </p:nvPr>
        </p:nvSpPr>
        <p:spPr>
          <a:xfrm>
            <a:off x="406400" y="152400"/>
            <a:ext cx="8432700" cy="1143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IN"/>
              <a:t>Exploring Dataset</a:t>
            </a:r>
            <a:endParaRPr/>
          </a:p>
        </p:txBody>
      </p:sp>
      <p:pic>
        <p:nvPicPr>
          <p:cNvPr id="254" name="Google Shape;254;p40"/>
          <p:cNvPicPr preferRelativeResize="0"/>
          <p:nvPr/>
        </p:nvPicPr>
        <p:blipFill>
          <a:blip r:embed="rId3">
            <a:alphaModFix/>
          </a:blip>
          <a:stretch>
            <a:fillRect/>
          </a:stretch>
        </p:blipFill>
        <p:spPr>
          <a:xfrm>
            <a:off x="152400" y="1447800"/>
            <a:ext cx="4933950" cy="4762500"/>
          </a:xfrm>
          <a:prstGeom prst="rect">
            <a:avLst/>
          </a:prstGeom>
          <a:noFill/>
          <a:ln>
            <a:noFill/>
          </a:ln>
        </p:spPr>
      </p:pic>
      <p:pic>
        <p:nvPicPr>
          <p:cNvPr id="255" name="Google Shape;255;p40"/>
          <p:cNvPicPr preferRelativeResize="0"/>
          <p:nvPr/>
        </p:nvPicPr>
        <p:blipFill>
          <a:blip r:embed="rId4">
            <a:alphaModFix/>
          </a:blip>
          <a:stretch>
            <a:fillRect/>
          </a:stretch>
        </p:blipFill>
        <p:spPr>
          <a:xfrm>
            <a:off x="5767400" y="1452563"/>
            <a:ext cx="4724400" cy="4752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1"/>
          <p:cNvSpPr txBox="1"/>
          <p:nvPr>
            <p:ph idx="1" type="body"/>
          </p:nvPr>
        </p:nvSpPr>
        <p:spPr>
          <a:xfrm>
            <a:off x="406400" y="152400"/>
            <a:ext cx="8432700" cy="1143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IN"/>
              <a:t>Contd.</a:t>
            </a:r>
            <a:endParaRPr/>
          </a:p>
        </p:txBody>
      </p:sp>
      <p:sp>
        <p:nvSpPr>
          <p:cNvPr id="262" name="Google Shape;262;p41"/>
          <p:cNvSpPr txBox="1"/>
          <p:nvPr/>
        </p:nvSpPr>
        <p:spPr>
          <a:xfrm>
            <a:off x="7429500" y="1614500"/>
            <a:ext cx="4157700" cy="344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63" name="Google Shape;263;p41"/>
          <p:cNvSpPr txBox="1"/>
          <p:nvPr/>
        </p:nvSpPr>
        <p:spPr>
          <a:xfrm>
            <a:off x="471500" y="1500200"/>
            <a:ext cx="6957900" cy="178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200">
                <a:solidFill>
                  <a:srgbClr val="37474F"/>
                </a:solidFill>
                <a:latin typeface="Roboto Mono"/>
                <a:ea typeface="Roboto Mono"/>
                <a:cs typeface="Roboto Mono"/>
                <a:sym typeface="Roboto Mono"/>
              </a:rPr>
              <a:t>plt.figure(figsize=(</a:t>
            </a:r>
            <a:r>
              <a:rPr lang="en-IN" sz="1200">
                <a:solidFill>
                  <a:srgbClr val="C53929"/>
                </a:solidFill>
                <a:latin typeface="Roboto Mono"/>
                <a:ea typeface="Roboto Mono"/>
                <a:cs typeface="Roboto Mono"/>
                <a:sym typeface="Roboto Mono"/>
              </a:rPr>
              <a:t>10</a:t>
            </a:r>
            <a:r>
              <a:rPr lang="en-IN" sz="1200">
                <a:solidFill>
                  <a:srgbClr val="37474F"/>
                </a:solidFill>
                <a:latin typeface="Roboto Mono"/>
                <a:ea typeface="Roboto Mono"/>
                <a:cs typeface="Roboto Mono"/>
                <a:sym typeface="Roboto Mono"/>
              </a:rPr>
              <a:t>,</a:t>
            </a:r>
            <a:r>
              <a:rPr lang="en-IN" sz="1200">
                <a:solidFill>
                  <a:srgbClr val="C53929"/>
                </a:solidFill>
                <a:latin typeface="Roboto Mono"/>
                <a:ea typeface="Roboto Mono"/>
                <a:cs typeface="Roboto Mono"/>
                <a:sym typeface="Roboto Mono"/>
              </a:rPr>
              <a:t>6</a:t>
            </a:r>
            <a:r>
              <a:rPr lang="en-IN" sz="1200">
                <a:solidFill>
                  <a:srgbClr val="37474F"/>
                </a:solidFill>
                <a:latin typeface="Roboto Mono"/>
                <a:ea typeface="Roboto Mono"/>
                <a:cs typeface="Roboto Mono"/>
                <a:sym typeface="Roboto Mono"/>
              </a:rPr>
              <a:t>))</a:t>
            </a:r>
            <a:endParaRPr sz="12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IN" sz="1200">
                <a:solidFill>
                  <a:srgbClr val="37474F"/>
                </a:solidFill>
                <a:latin typeface="Roboto Mono"/>
                <a:ea typeface="Roboto Mono"/>
                <a:cs typeface="Roboto Mono"/>
                <a:sym typeface="Roboto Mono"/>
              </a:rPr>
              <a:t>sns.set_style(</a:t>
            </a:r>
            <a:r>
              <a:rPr lang="en-IN" sz="1200">
                <a:solidFill>
                  <a:srgbClr val="388E3C"/>
                </a:solidFill>
                <a:latin typeface="Roboto Mono"/>
                <a:ea typeface="Roboto Mono"/>
                <a:cs typeface="Roboto Mono"/>
                <a:sym typeface="Roboto Mono"/>
              </a:rPr>
              <a:t>'dark'</a:t>
            </a:r>
            <a:r>
              <a:rPr lang="en-IN" sz="1200">
                <a:solidFill>
                  <a:srgbClr val="37474F"/>
                </a:solidFill>
                <a:latin typeface="Roboto Mono"/>
                <a:ea typeface="Roboto Mono"/>
                <a:cs typeface="Roboto Mono"/>
                <a:sym typeface="Roboto Mono"/>
              </a:rPr>
              <a:t>)</a:t>
            </a:r>
            <a:endParaRPr sz="12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IN" sz="1200">
                <a:solidFill>
                  <a:srgbClr val="37474F"/>
                </a:solidFill>
                <a:latin typeface="Roboto Mono"/>
                <a:ea typeface="Roboto Mono"/>
                <a:cs typeface="Roboto Mono"/>
                <a:sym typeface="Roboto Mono"/>
              </a:rPr>
              <a:t>d=fraud_data[</a:t>
            </a:r>
            <a:r>
              <a:rPr lang="en-IN" sz="1200">
                <a:solidFill>
                  <a:srgbClr val="388E3C"/>
                </a:solidFill>
                <a:latin typeface="Roboto Mono"/>
                <a:ea typeface="Roboto Mono"/>
                <a:cs typeface="Roboto Mono"/>
                <a:sym typeface="Roboto Mono"/>
              </a:rPr>
              <a:t>'sex'</a:t>
            </a:r>
            <a:r>
              <a:rPr lang="en-IN" sz="1200">
                <a:solidFill>
                  <a:srgbClr val="37474F"/>
                </a:solidFill>
                <a:latin typeface="Roboto Mono"/>
                <a:ea typeface="Roboto Mono"/>
                <a:cs typeface="Roboto Mono"/>
                <a:sym typeface="Roboto Mono"/>
              </a:rPr>
              <a:t>].groupby(fraud_data[</a:t>
            </a:r>
            <a:r>
              <a:rPr lang="en-IN" sz="1200">
                <a:solidFill>
                  <a:srgbClr val="388E3C"/>
                </a:solidFill>
                <a:latin typeface="Roboto Mono"/>
                <a:ea typeface="Roboto Mono"/>
                <a:cs typeface="Roboto Mono"/>
                <a:sym typeface="Roboto Mono"/>
              </a:rPr>
              <a:t>'class'</a:t>
            </a:r>
            <a:r>
              <a:rPr lang="en-IN" sz="1200">
                <a:solidFill>
                  <a:srgbClr val="37474F"/>
                </a:solidFill>
                <a:latin typeface="Roboto Mono"/>
                <a:ea typeface="Roboto Mono"/>
                <a:cs typeface="Roboto Mono"/>
                <a:sym typeface="Roboto Mono"/>
              </a:rPr>
              <a:t>]).value_counts().unstack()</a:t>
            </a:r>
            <a:endParaRPr sz="12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IN" sz="1200">
                <a:solidFill>
                  <a:srgbClr val="37474F"/>
                </a:solidFill>
                <a:latin typeface="Roboto Mono"/>
                <a:ea typeface="Roboto Mono"/>
                <a:cs typeface="Roboto Mono"/>
                <a:sym typeface="Roboto Mono"/>
              </a:rPr>
              <a:t>d.plot.bar()</a:t>
            </a:r>
            <a:endParaRPr sz="12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IN" sz="1200">
                <a:solidFill>
                  <a:srgbClr val="37474F"/>
                </a:solidFill>
                <a:latin typeface="Roboto Mono"/>
                <a:ea typeface="Roboto Mono"/>
                <a:cs typeface="Roboto Mono"/>
                <a:sym typeface="Roboto Mono"/>
              </a:rPr>
              <a:t>plt.legend(title=</a:t>
            </a:r>
            <a:r>
              <a:rPr lang="en-IN" sz="1200">
                <a:solidFill>
                  <a:srgbClr val="388E3C"/>
                </a:solidFill>
                <a:latin typeface="Roboto Mono"/>
                <a:ea typeface="Roboto Mono"/>
                <a:cs typeface="Roboto Mono"/>
                <a:sym typeface="Roboto Mono"/>
              </a:rPr>
              <a:t>'males and females '</a:t>
            </a:r>
            <a:r>
              <a:rPr lang="en-IN" sz="1200">
                <a:solidFill>
                  <a:srgbClr val="37474F"/>
                </a:solidFill>
                <a:latin typeface="Roboto Mono"/>
                <a:ea typeface="Roboto Mono"/>
                <a:cs typeface="Roboto Mono"/>
                <a:sym typeface="Roboto Mono"/>
              </a:rPr>
              <a:t>, loc=</a:t>
            </a:r>
            <a:r>
              <a:rPr lang="en-IN" sz="1200">
                <a:solidFill>
                  <a:srgbClr val="388E3C"/>
                </a:solidFill>
                <a:latin typeface="Roboto Mono"/>
                <a:ea typeface="Roboto Mono"/>
                <a:cs typeface="Roboto Mono"/>
                <a:sym typeface="Roboto Mono"/>
              </a:rPr>
              <a:t>'upper right'</a:t>
            </a:r>
            <a:r>
              <a:rPr lang="en-IN" sz="1200">
                <a:solidFill>
                  <a:srgbClr val="37474F"/>
                </a:solidFill>
                <a:latin typeface="Roboto Mono"/>
                <a:ea typeface="Roboto Mono"/>
                <a:cs typeface="Roboto Mono"/>
                <a:sym typeface="Roboto Mono"/>
              </a:rPr>
              <a:t>)</a:t>
            </a:r>
            <a:endParaRPr sz="12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IN" sz="1200">
                <a:solidFill>
                  <a:srgbClr val="37474F"/>
                </a:solidFill>
                <a:latin typeface="Roboto Mono"/>
                <a:ea typeface="Roboto Mono"/>
                <a:cs typeface="Roboto Mono"/>
                <a:sym typeface="Roboto Mono"/>
              </a:rPr>
              <a:t>plt.xlabel(</a:t>
            </a:r>
            <a:r>
              <a:rPr lang="en-IN" sz="1200">
                <a:solidFill>
                  <a:srgbClr val="388E3C"/>
                </a:solidFill>
                <a:latin typeface="Roboto Mono"/>
                <a:ea typeface="Roboto Mono"/>
                <a:cs typeface="Roboto Mono"/>
                <a:sym typeface="Roboto Mono"/>
              </a:rPr>
              <a:t>'fraud:1 non-fraud:0'</a:t>
            </a:r>
            <a:r>
              <a:rPr lang="en-IN" sz="1200">
                <a:solidFill>
                  <a:srgbClr val="37474F"/>
                </a:solidFill>
                <a:latin typeface="Roboto Mono"/>
                <a:ea typeface="Roboto Mono"/>
                <a:cs typeface="Roboto Mono"/>
                <a:sym typeface="Roboto Mono"/>
              </a:rPr>
              <a:t> )</a:t>
            </a:r>
            <a:endParaRPr sz="12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IN" sz="1200">
                <a:solidFill>
                  <a:srgbClr val="37474F"/>
                </a:solidFill>
                <a:latin typeface="Roboto Mono"/>
                <a:ea typeface="Roboto Mono"/>
                <a:cs typeface="Roboto Mono"/>
                <a:sym typeface="Roboto Mono"/>
              </a:rPr>
              <a:t>plt.ylabel(</a:t>
            </a:r>
            <a:r>
              <a:rPr lang="en-IN" sz="1200">
                <a:solidFill>
                  <a:srgbClr val="388E3C"/>
                </a:solidFill>
                <a:latin typeface="Roboto Mono"/>
                <a:ea typeface="Roboto Mono"/>
                <a:cs typeface="Roboto Mono"/>
                <a:sym typeface="Roboto Mono"/>
              </a:rPr>
              <a:t>'Count'</a:t>
            </a:r>
            <a:r>
              <a:rPr lang="en-IN" sz="1200">
                <a:solidFill>
                  <a:srgbClr val="37474F"/>
                </a:solidFill>
                <a:latin typeface="Roboto Mono"/>
                <a:ea typeface="Roboto Mono"/>
                <a:cs typeface="Roboto Mono"/>
                <a:sym typeface="Roboto Mono"/>
              </a:rPr>
              <a:t>)</a:t>
            </a:r>
            <a:endParaRPr sz="12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IN" sz="1200">
                <a:solidFill>
                  <a:srgbClr val="37474F"/>
                </a:solidFill>
                <a:latin typeface="Roboto Mono"/>
                <a:ea typeface="Roboto Mono"/>
                <a:cs typeface="Roboto Mono"/>
                <a:sym typeface="Roboto Mono"/>
              </a:rPr>
              <a:t>plt.show()</a:t>
            </a:r>
            <a:endParaRPr sz="1200">
              <a:solidFill>
                <a:srgbClr val="37474F"/>
              </a:solidFill>
              <a:latin typeface="Roboto Mono"/>
              <a:ea typeface="Roboto Mono"/>
              <a:cs typeface="Roboto Mono"/>
              <a:sym typeface="Roboto Mono"/>
            </a:endParaRPr>
          </a:p>
          <a:p>
            <a:pPr indent="0" lvl="0" marL="0" rtl="0" algn="l">
              <a:spcBef>
                <a:spcPts val="0"/>
              </a:spcBef>
              <a:spcAft>
                <a:spcPts val="0"/>
              </a:spcAft>
              <a:buNone/>
            </a:pPr>
            <a:r>
              <a:t/>
            </a:r>
            <a:endParaRPr sz="100"/>
          </a:p>
        </p:txBody>
      </p:sp>
      <p:pic>
        <p:nvPicPr>
          <p:cNvPr id="264" name="Google Shape;264;p41"/>
          <p:cNvPicPr preferRelativeResize="0"/>
          <p:nvPr/>
        </p:nvPicPr>
        <p:blipFill>
          <a:blip r:embed="rId3">
            <a:alphaModFix/>
          </a:blip>
          <a:stretch>
            <a:fillRect/>
          </a:stretch>
        </p:blipFill>
        <p:spPr>
          <a:xfrm>
            <a:off x="542450" y="3289400"/>
            <a:ext cx="4820437" cy="3213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2"/>
          <p:cNvSpPr txBox="1"/>
          <p:nvPr>
            <p:ph idx="1" type="body"/>
          </p:nvPr>
        </p:nvSpPr>
        <p:spPr>
          <a:xfrm>
            <a:off x="406400" y="152400"/>
            <a:ext cx="8432700" cy="1143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IN"/>
              <a:t>Feature Selection and Feature Engineering</a:t>
            </a:r>
            <a:endParaRPr/>
          </a:p>
        </p:txBody>
      </p:sp>
      <p:sp>
        <p:nvSpPr>
          <p:cNvPr id="271" name="Google Shape;271;p42"/>
          <p:cNvSpPr txBox="1"/>
          <p:nvPr/>
        </p:nvSpPr>
        <p:spPr>
          <a:xfrm>
            <a:off x="728675" y="1571625"/>
            <a:ext cx="104298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400"/>
              <a:t>Three new and intuitive  features were created from the existing features.</a:t>
            </a:r>
            <a:endParaRPr sz="2400"/>
          </a:p>
          <a:p>
            <a:pPr indent="-381000" lvl="0" marL="457200" rtl="0" algn="l">
              <a:spcBef>
                <a:spcPts val="0"/>
              </a:spcBef>
              <a:spcAft>
                <a:spcPts val="0"/>
              </a:spcAft>
              <a:buSzPts val="2400"/>
              <a:buAutoNum type="arabicPeriod"/>
            </a:pPr>
            <a:r>
              <a:rPr lang="en-IN" sz="2400"/>
              <a:t>freq_device from device id.</a:t>
            </a:r>
            <a:endParaRPr sz="2400"/>
          </a:p>
          <a:p>
            <a:pPr indent="-381000" lvl="0" marL="457200" rtl="0" algn="l">
              <a:spcBef>
                <a:spcPts val="0"/>
              </a:spcBef>
              <a:spcAft>
                <a:spcPts val="0"/>
              </a:spcAft>
              <a:buSzPts val="2400"/>
              <a:buAutoNum type="arabicPeriod"/>
            </a:pPr>
            <a:r>
              <a:rPr lang="en-IN" sz="2400"/>
              <a:t>buy_t</a:t>
            </a:r>
            <a:r>
              <a:rPr lang="en-IN" sz="2400"/>
              <a:t> (in hours) from signup_time and purchase_time</a:t>
            </a:r>
            <a:endParaRPr sz="2400"/>
          </a:p>
          <a:p>
            <a:pPr indent="-381000" lvl="0" marL="457200" rtl="0" algn="l">
              <a:spcBef>
                <a:spcPts val="0"/>
              </a:spcBef>
              <a:spcAft>
                <a:spcPts val="0"/>
              </a:spcAft>
              <a:buSzPts val="2400"/>
              <a:buAutoNum type="arabicPeriod"/>
            </a:pPr>
            <a:r>
              <a:rPr lang="en-IN" sz="2400"/>
              <a:t>c</a:t>
            </a:r>
            <a:r>
              <a:rPr lang="en-IN" sz="2400"/>
              <a:t>ountry from ip_address  </a:t>
            </a:r>
            <a:endParaRPr sz="2400"/>
          </a:p>
        </p:txBody>
      </p:sp>
      <p:pic>
        <p:nvPicPr>
          <p:cNvPr id="272" name="Google Shape;272;p42"/>
          <p:cNvPicPr preferRelativeResize="0"/>
          <p:nvPr/>
        </p:nvPicPr>
        <p:blipFill>
          <a:blip r:embed="rId3">
            <a:alphaModFix/>
          </a:blip>
          <a:stretch>
            <a:fillRect/>
          </a:stretch>
        </p:blipFill>
        <p:spPr>
          <a:xfrm>
            <a:off x="652475" y="3260025"/>
            <a:ext cx="1885950" cy="3305175"/>
          </a:xfrm>
          <a:prstGeom prst="rect">
            <a:avLst/>
          </a:prstGeom>
          <a:noFill/>
          <a:ln>
            <a:noFill/>
          </a:ln>
        </p:spPr>
      </p:pic>
      <p:pic>
        <p:nvPicPr>
          <p:cNvPr id="273" name="Google Shape;273;p42"/>
          <p:cNvPicPr preferRelativeResize="0"/>
          <p:nvPr/>
        </p:nvPicPr>
        <p:blipFill rotWithShape="1">
          <a:blip r:embed="rId4">
            <a:alphaModFix/>
          </a:blip>
          <a:srcRect b="3129" l="0" r="0" t="-3130"/>
          <a:stretch/>
        </p:blipFill>
        <p:spPr>
          <a:xfrm>
            <a:off x="5681675" y="3174475"/>
            <a:ext cx="995350" cy="3200400"/>
          </a:xfrm>
          <a:prstGeom prst="rect">
            <a:avLst/>
          </a:prstGeom>
          <a:noFill/>
          <a:ln>
            <a:noFill/>
          </a:ln>
        </p:spPr>
      </p:pic>
      <p:pic>
        <p:nvPicPr>
          <p:cNvPr id="274" name="Google Shape;274;p42"/>
          <p:cNvPicPr preferRelativeResize="0"/>
          <p:nvPr/>
        </p:nvPicPr>
        <p:blipFill rotWithShape="1">
          <a:blip r:embed="rId5">
            <a:alphaModFix/>
          </a:blip>
          <a:srcRect b="-2189" l="0" r="0" t="2190"/>
          <a:stretch/>
        </p:blipFill>
        <p:spPr>
          <a:xfrm>
            <a:off x="3367100" y="3279063"/>
            <a:ext cx="2314575" cy="3267075"/>
          </a:xfrm>
          <a:prstGeom prst="rect">
            <a:avLst/>
          </a:prstGeom>
          <a:noFill/>
          <a:ln>
            <a:noFill/>
          </a:ln>
        </p:spPr>
      </p:pic>
      <p:pic>
        <p:nvPicPr>
          <p:cNvPr id="275" name="Google Shape;275;p42"/>
          <p:cNvPicPr preferRelativeResize="0"/>
          <p:nvPr/>
        </p:nvPicPr>
        <p:blipFill>
          <a:blip r:embed="rId6">
            <a:alphaModFix/>
          </a:blip>
          <a:stretch>
            <a:fillRect/>
          </a:stretch>
        </p:blipFill>
        <p:spPr>
          <a:xfrm>
            <a:off x="7315150" y="3115050"/>
            <a:ext cx="3543326" cy="3319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3"/>
          <p:cNvSpPr txBox="1"/>
          <p:nvPr>
            <p:ph idx="1" type="body"/>
          </p:nvPr>
        </p:nvSpPr>
        <p:spPr>
          <a:xfrm>
            <a:off x="406400" y="152400"/>
            <a:ext cx="8432700" cy="1143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IN"/>
              <a:t>Correlation matrix between each feature and target variable</a:t>
            </a:r>
            <a:endParaRPr/>
          </a:p>
        </p:txBody>
      </p:sp>
      <p:pic>
        <p:nvPicPr>
          <p:cNvPr id="282" name="Google Shape;282;p43"/>
          <p:cNvPicPr preferRelativeResize="0"/>
          <p:nvPr/>
        </p:nvPicPr>
        <p:blipFill>
          <a:blip r:embed="rId3">
            <a:alphaModFix/>
          </a:blip>
          <a:stretch>
            <a:fillRect/>
          </a:stretch>
        </p:blipFill>
        <p:spPr>
          <a:xfrm>
            <a:off x="406400" y="1519250"/>
            <a:ext cx="7820025" cy="4823575"/>
          </a:xfrm>
          <a:prstGeom prst="rect">
            <a:avLst/>
          </a:prstGeom>
          <a:noFill/>
          <a:ln>
            <a:noFill/>
          </a:ln>
        </p:spPr>
      </p:pic>
      <p:sp>
        <p:nvSpPr>
          <p:cNvPr id="283" name="Google Shape;283;p43"/>
          <p:cNvSpPr txBox="1"/>
          <p:nvPr/>
        </p:nvSpPr>
        <p:spPr>
          <a:xfrm>
            <a:off x="8258175" y="1757375"/>
            <a:ext cx="3586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a:t>Negative correlation was </a:t>
            </a:r>
            <a:r>
              <a:rPr lang="en-IN"/>
              <a:t>found with buy_t and chances of being fraud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4"/>
          <p:cNvSpPr txBox="1"/>
          <p:nvPr>
            <p:ph idx="1" type="body"/>
          </p:nvPr>
        </p:nvSpPr>
        <p:spPr>
          <a:xfrm>
            <a:off x="406400" y="152400"/>
            <a:ext cx="8432700" cy="1143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IN"/>
              <a:t>Encoding the categorical variables</a:t>
            </a:r>
            <a:endParaRPr/>
          </a:p>
        </p:txBody>
      </p:sp>
      <p:sp>
        <p:nvSpPr>
          <p:cNvPr id="290" name="Google Shape;290;p44"/>
          <p:cNvSpPr txBox="1"/>
          <p:nvPr/>
        </p:nvSpPr>
        <p:spPr>
          <a:xfrm>
            <a:off x="3371850" y="2085975"/>
            <a:ext cx="8229600" cy="960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291" name="Google Shape;291;p44"/>
          <p:cNvPicPr preferRelativeResize="0"/>
          <p:nvPr/>
        </p:nvPicPr>
        <p:blipFill>
          <a:blip r:embed="rId3">
            <a:alphaModFix/>
          </a:blip>
          <a:stretch>
            <a:fillRect/>
          </a:stretch>
        </p:blipFill>
        <p:spPr>
          <a:xfrm>
            <a:off x="406400" y="1569600"/>
            <a:ext cx="8070076" cy="4345425"/>
          </a:xfrm>
          <a:prstGeom prst="rect">
            <a:avLst/>
          </a:prstGeom>
          <a:noFill/>
          <a:ln>
            <a:noFill/>
          </a:ln>
        </p:spPr>
      </p:pic>
      <p:sp>
        <p:nvSpPr>
          <p:cNvPr id="292" name="Google Shape;292;p44"/>
          <p:cNvSpPr txBox="1"/>
          <p:nvPr/>
        </p:nvSpPr>
        <p:spPr>
          <a:xfrm>
            <a:off x="8886825" y="1700225"/>
            <a:ext cx="2428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a:t>Features like source and browser were one hot encoded.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5"/>
          <p:cNvSpPr txBox="1"/>
          <p:nvPr>
            <p:ph idx="1" type="body"/>
          </p:nvPr>
        </p:nvSpPr>
        <p:spPr>
          <a:xfrm>
            <a:off x="406400" y="152400"/>
            <a:ext cx="8432700" cy="1143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IN"/>
              <a:t>Using SMOTE to deal with </a:t>
            </a:r>
            <a:r>
              <a:rPr lang="en-IN"/>
              <a:t>imbalanced Dataset.</a:t>
            </a:r>
            <a:endParaRPr/>
          </a:p>
        </p:txBody>
      </p:sp>
      <p:pic>
        <p:nvPicPr>
          <p:cNvPr id="299" name="Google Shape;299;p45"/>
          <p:cNvPicPr preferRelativeResize="0"/>
          <p:nvPr/>
        </p:nvPicPr>
        <p:blipFill>
          <a:blip r:embed="rId3">
            <a:alphaModFix/>
          </a:blip>
          <a:stretch>
            <a:fillRect/>
          </a:stretch>
        </p:blipFill>
        <p:spPr>
          <a:xfrm>
            <a:off x="166675" y="1362075"/>
            <a:ext cx="8143875" cy="5076825"/>
          </a:xfrm>
          <a:prstGeom prst="rect">
            <a:avLst/>
          </a:prstGeom>
          <a:noFill/>
          <a:ln>
            <a:noFill/>
          </a:ln>
        </p:spPr>
      </p:pic>
      <p:sp>
        <p:nvSpPr>
          <p:cNvPr id="300" name="Google Shape;300;p45"/>
          <p:cNvSpPr txBox="1"/>
          <p:nvPr/>
        </p:nvSpPr>
        <p:spPr>
          <a:xfrm>
            <a:off x="8829675" y="1585925"/>
            <a:ext cx="3143400" cy="187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200"/>
              <a:t>Less than 10% of dataset contains the class label as 1 (fraud).</a:t>
            </a:r>
            <a:endParaRPr sz="2200"/>
          </a:p>
          <a:p>
            <a:pPr indent="0" lvl="0" marL="0" rtl="0" algn="l">
              <a:spcBef>
                <a:spcPts val="0"/>
              </a:spcBef>
              <a:spcAft>
                <a:spcPts val="0"/>
              </a:spcAft>
              <a:buNone/>
            </a:pPr>
            <a:r>
              <a:rPr lang="en-IN" sz="2200"/>
              <a:t>ML model trains well on balanced dataset.</a:t>
            </a:r>
            <a:endParaRPr sz="2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6"/>
          <p:cNvSpPr txBox="1"/>
          <p:nvPr>
            <p:ph idx="1" type="body"/>
          </p:nvPr>
        </p:nvSpPr>
        <p:spPr>
          <a:xfrm>
            <a:off x="406400" y="152400"/>
            <a:ext cx="8432700" cy="1143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IN"/>
              <a:t>Modelling</a:t>
            </a:r>
            <a:endParaRPr/>
          </a:p>
        </p:txBody>
      </p:sp>
      <p:sp>
        <p:nvSpPr>
          <p:cNvPr id="307" name="Google Shape;307;p46"/>
          <p:cNvSpPr txBox="1"/>
          <p:nvPr/>
        </p:nvSpPr>
        <p:spPr>
          <a:xfrm>
            <a:off x="400050" y="1514475"/>
            <a:ext cx="56961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000"/>
              <a:t>First model which we employed is Logistic regression model.</a:t>
            </a:r>
            <a:endParaRPr sz="2000"/>
          </a:p>
        </p:txBody>
      </p:sp>
      <p:pic>
        <p:nvPicPr>
          <p:cNvPr id="308" name="Google Shape;308;p46"/>
          <p:cNvPicPr preferRelativeResize="0"/>
          <p:nvPr/>
        </p:nvPicPr>
        <p:blipFill>
          <a:blip r:embed="rId3">
            <a:alphaModFix/>
          </a:blip>
          <a:stretch>
            <a:fillRect/>
          </a:stretch>
        </p:blipFill>
        <p:spPr>
          <a:xfrm>
            <a:off x="209550" y="2533950"/>
            <a:ext cx="4743450" cy="3695700"/>
          </a:xfrm>
          <a:prstGeom prst="rect">
            <a:avLst/>
          </a:prstGeom>
          <a:noFill/>
          <a:ln>
            <a:noFill/>
          </a:ln>
        </p:spPr>
      </p:pic>
      <p:sp>
        <p:nvSpPr>
          <p:cNvPr id="309" name="Google Shape;309;p46"/>
          <p:cNvSpPr txBox="1"/>
          <p:nvPr/>
        </p:nvSpPr>
        <p:spPr>
          <a:xfrm>
            <a:off x="6372225" y="1657350"/>
            <a:ext cx="44007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800"/>
              <a:t>In logistic regression hyperparameters could be the number of iteration to achieve convergence and the threshold above which we </a:t>
            </a:r>
            <a:r>
              <a:rPr lang="en-IN" sz="1800"/>
              <a:t>defiance</a:t>
            </a:r>
            <a:r>
              <a:rPr lang="en-IN" sz="1800"/>
              <a:t> the class label as 1.</a:t>
            </a:r>
            <a:endParaRPr sz="1800"/>
          </a:p>
          <a:p>
            <a:pPr indent="0" lvl="0" marL="0" rtl="0" algn="l">
              <a:spcBef>
                <a:spcPts val="0"/>
              </a:spcBef>
              <a:spcAft>
                <a:spcPts val="0"/>
              </a:spcAft>
              <a:buNone/>
            </a:pPr>
            <a:r>
              <a:rPr lang="en-IN" sz="1800"/>
              <a:t>We tune hyperparameter by </a:t>
            </a:r>
            <a:r>
              <a:rPr lang="en-IN" sz="1800"/>
              <a:t>experimenting</a:t>
            </a:r>
            <a:r>
              <a:rPr lang="en-IN" sz="1800"/>
              <a:t> with different values and checking up with the model performance. </a:t>
            </a:r>
            <a:endParaRPr sz="1800"/>
          </a:p>
          <a:p>
            <a:pPr indent="0" lvl="0" marL="0" rtl="0" algn="l">
              <a:spcBef>
                <a:spcPts val="0"/>
              </a:spcBef>
              <a:spcAft>
                <a:spcPts val="0"/>
              </a:spcAft>
              <a:buNone/>
            </a:pPr>
            <a:r>
              <a:rPr lang="en-IN" sz="1800"/>
              <a:t>Model performance can be measured by confusion matrix.</a:t>
            </a:r>
            <a:endParaRPr sz="1800"/>
          </a:p>
        </p:txBody>
      </p:sp>
      <p:pic>
        <p:nvPicPr>
          <p:cNvPr id="310" name="Google Shape;310;p46"/>
          <p:cNvPicPr preferRelativeResize="0"/>
          <p:nvPr/>
        </p:nvPicPr>
        <p:blipFill>
          <a:blip r:embed="rId4">
            <a:alphaModFix/>
          </a:blip>
          <a:stretch>
            <a:fillRect/>
          </a:stretch>
        </p:blipFill>
        <p:spPr>
          <a:xfrm>
            <a:off x="6372225" y="4707900"/>
            <a:ext cx="3981450" cy="12096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7"/>
          <p:cNvSpPr txBox="1"/>
          <p:nvPr>
            <p:ph idx="1" type="body"/>
          </p:nvPr>
        </p:nvSpPr>
        <p:spPr>
          <a:xfrm>
            <a:off x="406400" y="152400"/>
            <a:ext cx="8432700" cy="1143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IN"/>
              <a:t>Importance of Recall in Fraud Detection</a:t>
            </a:r>
            <a:endParaRPr/>
          </a:p>
        </p:txBody>
      </p:sp>
      <p:pic>
        <p:nvPicPr>
          <p:cNvPr id="317" name="Google Shape;317;p47"/>
          <p:cNvPicPr preferRelativeResize="0"/>
          <p:nvPr/>
        </p:nvPicPr>
        <p:blipFill>
          <a:blip r:embed="rId3">
            <a:alphaModFix/>
          </a:blip>
          <a:stretch>
            <a:fillRect/>
          </a:stretch>
        </p:blipFill>
        <p:spPr>
          <a:xfrm>
            <a:off x="152400" y="1447800"/>
            <a:ext cx="3981450" cy="1409700"/>
          </a:xfrm>
          <a:prstGeom prst="rect">
            <a:avLst/>
          </a:prstGeom>
          <a:noFill/>
          <a:ln>
            <a:noFill/>
          </a:ln>
        </p:spPr>
      </p:pic>
      <p:sp>
        <p:nvSpPr>
          <p:cNvPr id="318" name="Google Shape;318;p47"/>
          <p:cNvSpPr txBox="1"/>
          <p:nvPr/>
        </p:nvSpPr>
        <p:spPr>
          <a:xfrm>
            <a:off x="4543425" y="1528775"/>
            <a:ext cx="6415200" cy="149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700"/>
              <a:t>For fraud detection recall is the optimum metric as we want to reduce the cases where we mark fraud as non fraud.</a:t>
            </a:r>
            <a:endParaRPr sz="1700"/>
          </a:p>
          <a:p>
            <a:pPr indent="0" lvl="0" marL="0" rtl="0" algn="l">
              <a:spcBef>
                <a:spcPts val="0"/>
              </a:spcBef>
              <a:spcAft>
                <a:spcPts val="0"/>
              </a:spcAft>
              <a:buNone/>
            </a:pPr>
            <a:r>
              <a:rPr lang="en-IN" sz="1700"/>
              <a:t>We can maximise recall by changing the threshold.</a:t>
            </a:r>
            <a:endParaRPr sz="1700"/>
          </a:p>
          <a:p>
            <a:pPr indent="0" lvl="0" marL="0" rtl="0" algn="l">
              <a:spcBef>
                <a:spcPts val="0"/>
              </a:spcBef>
              <a:spcAft>
                <a:spcPts val="0"/>
              </a:spcAft>
              <a:buNone/>
            </a:pPr>
            <a:r>
              <a:rPr lang="en-IN" sz="1700"/>
              <a:t>ROC curves are useful in doing that.</a:t>
            </a:r>
            <a:endParaRPr sz="1700"/>
          </a:p>
          <a:p>
            <a:pPr indent="0" lvl="0" marL="0" rtl="0" algn="l">
              <a:spcBef>
                <a:spcPts val="0"/>
              </a:spcBef>
              <a:spcAft>
                <a:spcPts val="0"/>
              </a:spcAft>
              <a:buNone/>
            </a:pPr>
            <a:r>
              <a:t/>
            </a:r>
            <a:endParaRPr sz="1700"/>
          </a:p>
        </p:txBody>
      </p:sp>
      <p:pic>
        <p:nvPicPr>
          <p:cNvPr id="319" name="Google Shape;319;p47"/>
          <p:cNvPicPr preferRelativeResize="0"/>
          <p:nvPr/>
        </p:nvPicPr>
        <p:blipFill>
          <a:blip r:embed="rId4">
            <a:alphaModFix/>
          </a:blip>
          <a:stretch>
            <a:fillRect/>
          </a:stretch>
        </p:blipFill>
        <p:spPr>
          <a:xfrm>
            <a:off x="152400" y="3009900"/>
            <a:ext cx="4391025" cy="3393075"/>
          </a:xfrm>
          <a:prstGeom prst="rect">
            <a:avLst/>
          </a:prstGeom>
          <a:noFill/>
          <a:ln>
            <a:noFill/>
          </a:ln>
        </p:spPr>
      </p:pic>
      <p:sp>
        <p:nvSpPr>
          <p:cNvPr id="320" name="Google Shape;320;p47"/>
          <p:cNvSpPr txBox="1"/>
          <p:nvPr/>
        </p:nvSpPr>
        <p:spPr>
          <a:xfrm>
            <a:off x="4543425" y="2857500"/>
            <a:ext cx="4680300" cy="123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700"/>
              <a:t>Optimum threshold was found to as 0.319412</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IN" sz="1700"/>
              <a:t>Using the above threshold instead of 0.5 we got better results.</a:t>
            </a:r>
            <a:endParaRPr sz="1700"/>
          </a:p>
        </p:txBody>
      </p:sp>
      <p:pic>
        <p:nvPicPr>
          <p:cNvPr id="321" name="Google Shape;321;p47"/>
          <p:cNvPicPr preferRelativeResize="0"/>
          <p:nvPr/>
        </p:nvPicPr>
        <p:blipFill>
          <a:blip r:embed="rId5">
            <a:alphaModFix/>
          </a:blip>
          <a:stretch>
            <a:fillRect/>
          </a:stretch>
        </p:blipFill>
        <p:spPr>
          <a:xfrm>
            <a:off x="4695825" y="4241400"/>
            <a:ext cx="4767665" cy="16415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8"/>
          <p:cNvSpPr txBox="1"/>
          <p:nvPr>
            <p:ph idx="1" type="body"/>
          </p:nvPr>
        </p:nvSpPr>
        <p:spPr>
          <a:xfrm>
            <a:off x="406400" y="152400"/>
            <a:ext cx="8432700" cy="1143000"/>
          </a:xfrm>
          <a:prstGeom prst="rect">
            <a:avLst/>
          </a:prstGeom>
        </p:spPr>
        <p:txBody>
          <a:bodyPr anchorCtr="0" anchor="ctr" bIns="0" lIns="0" spcFirstLastPara="1" rIns="0" wrap="square" tIns="0">
            <a:noAutofit/>
          </a:bodyPr>
          <a:lstStyle/>
          <a:p>
            <a:pPr indent="0" lvl="0" marL="0" rtl="0" algn="ctr">
              <a:spcBef>
                <a:spcPts val="0"/>
              </a:spcBef>
              <a:spcAft>
                <a:spcPts val="0"/>
              </a:spcAft>
              <a:buClr>
                <a:schemeClr val="dk1"/>
              </a:buClr>
              <a:buSzPts val="1100"/>
              <a:buFont typeface="Arial"/>
              <a:buNone/>
            </a:pPr>
            <a:r>
              <a:rPr lang="en-IN" sz="2400">
                <a:latin typeface="Times New Roman"/>
                <a:ea typeface="Times New Roman"/>
                <a:cs typeface="Times New Roman"/>
                <a:sym typeface="Times New Roman"/>
              </a:rPr>
              <a:t>Experimenting for Best ML model</a:t>
            </a:r>
            <a:endParaRPr/>
          </a:p>
        </p:txBody>
      </p:sp>
      <p:sp>
        <p:nvSpPr>
          <p:cNvPr id="328" name="Google Shape;328;p48"/>
          <p:cNvSpPr txBox="1"/>
          <p:nvPr/>
        </p:nvSpPr>
        <p:spPr>
          <a:xfrm>
            <a:off x="959700" y="2152900"/>
            <a:ext cx="5136300" cy="4617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IN" sz="1800">
                <a:solidFill>
                  <a:schemeClr val="dk1"/>
                </a:solidFill>
                <a:latin typeface="Times New Roman"/>
                <a:ea typeface="Times New Roman"/>
                <a:cs typeface="Times New Roman"/>
                <a:sym typeface="Times New Roman"/>
              </a:rPr>
              <a:t>Creating new date-time features</a:t>
            </a:r>
            <a:endParaRPr sz="1800"/>
          </a:p>
        </p:txBody>
      </p:sp>
      <p:pic>
        <p:nvPicPr>
          <p:cNvPr id="329" name="Google Shape;329;p48"/>
          <p:cNvPicPr preferRelativeResize="0"/>
          <p:nvPr/>
        </p:nvPicPr>
        <p:blipFill>
          <a:blip r:embed="rId3">
            <a:alphaModFix/>
          </a:blip>
          <a:stretch>
            <a:fillRect/>
          </a:stretch>
        </p:blipFill>
        <p:spPr>
          <a:xfrm>
            <a:off x="5543675" y="2152900"/>
            <a:ext cx="5486400" cy="3390900"/>
          </a:xfrm>
          <a:prstGeom prst="rect">
            <a:avLst/>
          </a:prstGeom>
          <a:noFill/>
          <a:ln>
            <a:noFill/>
          </a:ln>
        </p:spPr>
      </p:pic>
      <p:sp>
        <p:nvSpPr>
          <p:cNvPr id="330" name="Google Shape;330;p48"/>
          <p:cNvSpPr txBox="1"/>
          <p:nvPr/>
        </p:nvSpPr>
        <p:spPr>
          <a:xfrm>
            <a:off x="1559550" y="2839175"/>
            <a:ext cx="3438900" cy="24012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IN" sz="1600">
                <a:solidFill>
                  <a:schemeClr val="dk1"/>
                </a:solidFill>
                <a:latin typeface="Times New Roman"/>
                <a:ea typeface="Times New Roman"/>
                <a:cs typeface="Times New Roman"/>
                <a:sym typeface="Times New Roman"/>
              </a:rPr>
              <a:t>On noticing a high correlation between buy time and classification, it was induced to use date-time features like at what hour of the day the account was signed up and the purchase was made. So hour and minute was introduced as new features in our dataset.</a:t>
            </a:r>
            <a:endParaRPr sz="1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1"/>
          <p:cNvSpPr txBox="1"/>
          <p:nvPr>
            <p:ph idx="1" type="body"/>
          </p:nvPr>
        </p:nvSpPr>
        <p:spPr>
          <a:xfrm>
            <a:off x="406400" y="152400"/>
            <a:ext cx="8432800" cy="11430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dk1"/>
              </a:buClr>
              <a:buSzPts val="3600"/>
              <a:buNone/>
            </a:pPr>
            <a:r>
              <a:rPr lang="en-IN"/>
              <a:t>Topic</a:t>
            </a:r>
            <a:endParaRPr/>
          </a:p>
        </p:txBody>
      </p:sp>
      <p:sp>
        <p:nvSpPr>
          <p:cNvPr id="177" name="Google Shape;177;p31"/>
          <p:cNvSpPr txBox="1"/>
          <p:nvPr/>
        </p:nvSpPr>
        <p:spPr>
          <a:xfrm>
            <a:off x="845388" y="1517229"/>
            <a:ext cx="10501200" cy="831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IN" sz="3600"/>
              <a:t>FRAUD DETECTION IN E-COMMERCE USING MACHINE LEARNING</a:t>
            </a:r>
            <a:endParaRPr sz="3600"/>
          </a:p>
        </p:txBody>
      </p:sp>
      <p:pic>
        <p:nvPicPr>
          <p:cNvPr id="178" name="Google Shape;178;p31"/>
          <p:cNvPicPr preferRelativeResize="0"/>
          <p:nvPr/>
        </p:nvPicPr>
        <p:blipFill>
          <a:blip r:embed="rId3">
            <a:alphaModFix/>
          </a:blip>
          <a:stretch>
            <a:fillRect/>
          </a:stretch>
        </p:blipFill>
        <p:spPr>
          <a:xfrm>
            <a:off x="2914225" y="2931775"/>
            <a:ext cx="6363551" cy="333092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9"/>
          <p:cNvSpPr txBox="1"/>
          <p:nvPr/>
        </p:nvSpPr>
        <p:spPr>
          <a:xfrm>
            <a:off x="810450" y="2114225"/>
            <a:ext cx="10218600" cy="33555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Clr>
                <a:schemeClr val="dk1"/>
              </a:buClr>
              <a:buSzPts val="2400"/>
              <a:buFont typeface="Times New Roman"/>
              <a:buAutoNum type="arabicPeriod"/>
            </a:pPr>
            <a:r>
              <a:rPr b="1" lang="en-IN" sz="2400">
                <a:solidFill>
                  <a:schemeClr val="dk1"/>
                </a:solidFill>
                <a:latin typeface="Times New Roman"/>
                <a:ea typeface="Times New Roman"/>
                <a:cs typeface="Times New Roman"/>
                <a:sym typeface="Times New Roman"/>
              </a:rPr>
              <a:t>Creating variations of dataset:</a:t>
            </a:r>
            <a:endParaRPr b="1" sz="24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b="1" sz="21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b="1" lang="en-IN" sz="2100">
                <a:solidFill>
                  <a:schemeClr val="dk1"/>
                </a:solidFill>
                <a:latin typeface="Times New Roman"/>
                <a:ea typeface="Times New Roman"/>
                <a:cs typeface="Times New Roman"/>
                <a:sym typeface="Times New Roman"/>
              </a:rPr>
              <a:t> 	 </a:t>
            </a:r>
            <a:r>
              <a:rPr lang="en-IN" sz="2100">
                <a:solidFill>
                  <a:schemeClr val="dk1"/>
                </a:solidFill>
                <a:latin typeface="Times New Roman"/>
                <a:ea typeface="Times New Roman"/>
                <a:cs typeface="Times New Roman"/>
                <a:sym typeface="Times New Roman"/>
              </a:rPr>
              <a:t>3 new variation of dataset we created namely:</a:t>
            </a:r>
            <a:endParaRPr sz="2100">
              <a:solidFill>
                <a:schemeClr val="dk1"/>
              </a:solidFill>
              <a:latin typeface="Times New Roman"/>
              <a:ea typeface="Times New Roman"/>
              <a:cs typeface="Times New Roman"/>
              <a:sym typeface="Times New Roman"/>
            </a:endParaRPr>
          </a:p>
          <a:p>
            <a:pPr indent="0" lvl="0" marL="457200" rtl="0" algn="l">
              <a:spcBef>
                <a:spcPts val="0"/>
              </a:spcBef>
              <a:spcAft>
                <a:spcPts val="0"/>
              </a:spcAft>
              <a:buClr>
                <a:schemeClr val="dk1"/>
              </a:buClr>
              <a:buSzPts val="1100"/>
              <a:buFont typeface="Arial"/>
              <a:buNone/>
            </a:pPr>
            <a:r>
              <a:t/>
            </a:r>
            <a:endParaRPr sz="2100">
              <a:solidFill>
                <a:schemeClr val="dk1"/>
              </a:solidFill>
              <a:latin typeface="Times New Roman"/>
              <a:ea typeface="Times New Roman"/>
              <a:cs typeface="Times New Roman"/>
              <a:sym typeface="Times New Roman"/>
            </a:endParaRPr>
          </a:p>
          <a:p>
            <a:pPr indent="-361950" lvl="0" marL="1371600" rtl="0" algn="l">
              <a:spcBef>
                <a:spcPts val="0"/>
              </a:spcBef>
              <a:spcAft>
                <a:spcPts val="0"/>
              </a:spcAft>
              <a:buClr>
                <a:schemeClr val="dk1"/>
              </a:buClr>
              <a:buSzPts val="2100"/>
              <a:buFont typeface="Times New Roman"/>
              <a:buAutoNum type="arabicPeriod"/>
            </a:pPr>
            <a:r>
              <a:rPr lang="en-IN" sz="2100">
                <a:solidFill>
                  <a:schemeClr val="dk1"/>
                </a:solidFill>
                <a:latin typeface="Times New Roman"/>
                <a:ea typeface="Times New Roman"/>
                <a:cs typeface="Times New Roman"/>
                <a:sym typeface="Times New Roman"/>
              </a:rPr>
              <a:t>SMOTE</a:t>
            </a:r>
            <a:endParaRPr sz="2100">
              <a:solidFill>
                <a:schemeClr val="dk1"/>
              </a:solidFill>
              <a:latin typeface="Times New Roman"/>
              <a:ea typeface="Times New Roman"/>
              <a:cs typeface="Times New Roman"/>
              <a:sym typeface="Times New Roman"/>
            </a:endParaRPr>
          </a:p>
          <a:p>
            <a:pPr indent="-361950" lvl="0" marL="1371600" rtl="0" algn="l">
              <a:spcBef>
                <a:spcPts val="0"/>
              </a:spcBef>
              <a:spcAft>
                <a:spcPts val="0"/>
              </a:spcAft>
              <a:buClr>
                <a:schemeClr val="dk1"/>
              </a:buClr>
              <a:buSzPts val="2100"/>
              <a:buFont typeface="Times New Roman"/>
              <a:buAutoNum type="arabicPeriod"/>
            </a:pPr>
            <a:r>
              <a:rPr lang="en-IN" sz="2100">
                <a:solidFill>
                  <a:schemeClr val="dk1"/>
                </a:solidFill>
                <a:latin typeface="Times New Roman"/>
                <a:ea typeface="Times New Roman"/>
                <a:cs typeface="Times New Roman"/>
                <a:sym typeface="Times New Roman"/>
              </a:rPr>
              <a:t>Borderline SMOTE</a:t>
            </a:r>
            <a:endParaRPr sz="2100">
              <a:solidFill>
                <a:schemeClr val="dk1"/>
              </a:solidFill>
              <a:latin typeface="Times New Roman"/>
              <a:ea typeface="Times New Roman"/>
              <a:cs typeface="Times New Roman"/>
              <a:sym typeface="Times New Roman"/>
            </a:endParaRPr>
          </a:p>
          <a:p>
            <a:pPr indent="-361950" lvl="0" marL="1371600" rtl="0" algn="l">
              <a:spcBef>
                <a:spcPts val="0"/>
              </a:spcBef>
              <a:spcAft>
                <a:spcPts val="0"/>
              </a:spcAft>
              <a:buClr>
                <a:schemeClr val="dk1"/>
              </a:buClr>
              <a:buSzPts val="2100"/>
              <a:buFont typeface="Times New Roman"/>
              <a:buAutoNum type="arabicPeriod"/>
            </a:pPr>
            <a:r>
              <a:rPr lang="en-IN" sz="2100">
                <a:solidFill>
                  <a:schemeClr val="dk1"/>
                </a:solidFill>
                <a:latin typeface="Times New Roman"/>
                <a:ea typeface="Times New Roman"/>
                <a:cs typeface="Times New Roman"/>
                <a:sym typeface="Times New Roman"/>
              </a:rPr>
              <a:t>PCA</a:t>
            </a:r>
            <a:endParaRPr sz="21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IN" sz="2100">
                <a:solidFill>
                  <a:schemeClr val="dk1"/>
                </a:solidFill>
                <a:latin typeface="Times New Roman"/>
                <a:ea typeface="Times New Roman"/>
                <a:cs typeface="Times New Roman"/>
                <a:sym typeface="Times New Roman"/>
              </a:rPr>
              <a:t>	The above variations of the dataset were used in combinations with different   models to achieve better results.</a:t>
            </a:r>
            <a:endParaRPr sz="21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b="1">
              <a:solidFill>
                <a:schemeClr val="dk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0"/>
          <p:cNvSpPr txBox="1"/>
          <p:nvPr/>
        </p:nvSpPr>
        <p:spPr>
          <a:xfrm>
            <a:off x="920925" y="2338613"/>
            <a:ext cx="34977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IN" sz="1800">
                <a:solidFill>
                  <a:schemeClr val="dk1"/>
                </a:solidFill>
                <a:latin typeface="Times New Roman"/>
                <a:ea typeface="Times New Roman"/>
                <a:cs typeface="Times New Roman"/>
                <a:sym typeface="Times New Roman"/>
              </a:rPr>
              <a:t> </a:t>
            </a:r>
            <a:r>
              <a:rPr lang="en-IN" sz="1800">
                <a:solidFill>
                  <a:schemeClr val="dk1"/>
                </a:solidFill>
                <a:latin typeface="Times New Roman"/>
                <a:ea typeface="Times New Roman"/>
                <a:cs typeface="Times New Roman"/>
                <a:sym typeface="Times New Roman"/>
              </a:rPr>
              <a:t>So in total 4 variations of dataset were tested against different models, to judge different models in classification related tasks it is always advised to go by AUC of ROC instead of accuracy </a:t>
            </a:r>
            <a:r>
              <a:rPr lang="en-IN" sz="1300">
                <a:solidFill>
                  <a:schemeClr val="dk1"/>
                </a:solidFill>
                <a:latin typeface="Times New Roman"/>
                <a:ea typeface="Times New Roman"/>
                <a:cs typeface="Times New Roman"/>
                <a:sym typeface="Times New Roman"/>
              </a:rPr>
              <a:t>.</a:t>
            </a:r>
            <a:endParaRPr sz="13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pic>
        <p:nvPicPr>
          <p:cNvPr id="343" name="Google Shape;343;p50"/>
          <p:cNvPicPr preferRelativeResize="0"/>
          <p:nvPr/>
        </p:nvPicPr>
        <p:blipFill>
          <a:blip r:embed="rId3">
            <a:alphaModFix/>
          </a:blip>
          <a:stretch>
            <a:fillRect/>
          </a:stretch>
        </p:blipFill>
        <p:spPr>
          <a:xfrm>
            <a:off x="4838600" y="1695450"/>
            <a:ext cx="6458100" cy="3902925"/>
          </a:xfrm>
          <a:prstGeom prst="rect">
            <a:avLst/>
          </a:prstGeom>
          <a:noFill/>
          <a:ln>
            <a:noFill/>
          </a:ln>
        </p:spPr>
      </p:pic>
      <p:sp>
        <p:nvSpPr>
          <p:cNvPr id="344" name="Google Shape;344;p50"/>
          <p:cNvSpPr txBox="1"/>
          <p:nvPr/>
        </p:nvSpPr>
        <p:spPr>
          <a:xfrm>
            <a:off x="599825" y="399875"/>
            <a:ext cx="7398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IN" sz="2400">
                <a:solidFill>
                  <a:schemeClr val="dk1"/>
                </a:solidFill>
                <a:latin typeface="Times New Roman"/>
                <a:ea typeface="Times New Roman"/>
                <a:cs typeface="Times New Roman"/>
                <a:sym typeface="Times New Roman"/>
              </a:rPr>
              <a:t>Finding the best combination of dataset and model:</a:t>
            </a:r>
            <a:endParaRPr b="1" sz="2000">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1"/>
          <p:cNvSpPr txBox="1"/>
          <p:nvPr>
            <p:ph idx="1" type="body"/>
          </p:nvPr>
        </p:nvSpPr>
        <p:spPr>
          <a:xfrm>
            <a:off x="406400" y="152400"/>
            <a:ext cx="8432700" cy="1143000"/>
          </a:xfrm>
          <a:prstGeom prst="rect">
            <a:avLst/>
          </a:prstGeom>
        </p:spPr>
        <p:txBody>
          <a:bodyPr anchorCtr="0" anchor="ctr" bIns="0" lIns="0" spcFirstLastPara="1" rIns="0" wrap="square" tIns="0">
            <a:noAutofit/>
          </a:bodyPr>
          <a:lstStyle/>
          <a:p>
            <a:pPr indent="0" lvl="0" marL="0" rtl="0" algn="l">
              <a:spcBef>
                <a:spcPts val="0"/>
              </a:spcBef>
              <a:spcAft>
                <a:spcPts val="0"/>
              </a:spcAft>
              <a:buClr>
                <a:schemeClr val="dk1"/>
              </a:buClr>
              <a:buSzPts val="1100"/>
              <a:buFont typeface="Arial"/>
              <a:buNone/>
            </a:pPr>
            <a:r>
              <a:rPr lang="en-IN" sz="2400">
                <a:latin typeface="Times New Roman"/>
                <a:ea typeface="Times New Roman"/>
                <a:cs typeface="Times New Roman"/>
                <a:sym typeface="Times New Roman"/>
              </a:rPr>
              <a:t>Optimizing the threshold for Extra trees Classifier</a:t>
            </a:r>
            <a:endParaRPr sz="2400">
              <a:latin typeface="Times New Roman"/>
              <a:ea typeface="Times New Roman"/>
              <a:cs typeface="Times New Roman"/>
              <a:sym typeface="Times New Roman"/>
            </a:endParaRPr>
          </a:p>
        </p:txBody>
      </p:sp>
      <p:pic>
        <p:nvPicPr>
          <p:cNvPr id="351" name="Google Shape;351;p51"/>
          <p:cNvPicPr preferRelativeResize="0"/>
          <p:nvPr/>
        </p:nvPicPr>
        <p:blipFill>
          <a:blip r:embed="rId3">
            <a:alphaModFix/>
          </a:blip>
          <a:stretch>
            <a:fillRect/>
          </a:stretch>
        </p:blipFill>
        <p:spPr>
          <a:xfrm>
            <a:off x="777490" y="2864075"/>
            <a:ext cx="5318510" cy="3727425"/>
          </a:xfrm>
          <a:prstGeom prst="rect">
            <a:avLst/>
          </a:prstGeom>
          <a:noFill/>
          <a:ln>
            <a:noFill/>
          </a:ln>
        </p:spPr>
      </p:pic>
      <p:sp>
        <p:nvSpPr>
          <p:cNvPr id="352" name="Google Shape;352;p51"/>
          <p:cNvSpPr txBox="1"/>
          <p:nvPr/>
        </p:nvSpPr>
        <p:spPr>
          <a:xfrm>
            <a:off x="1179050" y="1879025"/>
            <a:ext cx="34179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IN" sz="1300">
                <a:solidFill>
                  <a:schemeClr val="dk1"/>
                </a:solidFill>
                <a:latin typeface="Times New Roman"/>
                <a:ea typeface="Times New Roman"/>
                <a:cs typeface="Times New Roman"/>
                <a:sym typeface="Times New Roman"/>
              </a:rPr>
              <a:t>After finalising the model, further optimisation of AUC was performed by changing the threshold.</a:t>
            </a:r>
            <a:endParaRPr/>
          </a:p>
        </p:txBody>
      </p:sp>
      <p:pic>
        <p:nvPicPr>
          <p:cNvPr id="353" name="Google Shape;353;p51"/>
          <p:cNvPicPr preferRelativeResize="0"/>
          <p:nvPr/>
        </p:nvPicPr>
        <p:blipFill>
          <a:blip r:embed="rId4">
            <a:alphaModFix/>
          </a:blip>
          <a:stretch>
            <a:fillRect/>
          </a:stretch>
        </p:blipFill>
        <p:spPr>
          <a:xfrm>
            <a:off x="6471174" y="3589438"/>
            <a:ext cx="5266101" cy="2276700"/>
          </a:xfrm>
          <a:prstGeom prst="rect">
            <a:avLst/>
          </a:prstGeom>
          <a:noFill/>
          <a:ln>
            <a:noFill/>
          </a:ln>
        </p:spPr>
      </p:pic>
      <p:sp>
        <p:nvSpPr>
          <p:cNvPr id="354" name="Google Shape;354;p51"/>
          <p:cNvSpPr txBox="1"/>
          <p:nvPr/>
        </p:nvSpPr>
        <p:spPr>
          <a:xfrm>
            <a:off x="7294050" y="2428375"/>
            <a:ext cx="34179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IN" sz="1300">
                <a:solidFill>
                  <a:schemeClr val="dk1"/>
                </a:solidFill>
                <a:latin typeface="Times New Roman"/>
                <a:ea typeface="Times New Roman"/>
                <a:cs typeface="Times New Roman"/>
                <a:sym typeface="Times New Roman"/>
              </a:rPr>
              <a:t> After updating the threshold value, better results were found in the classification report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2"/>
          <p:cNvSpPr txBox="1"/>
          <p:nvPr>
            <p:ph idx="1" type="body"/>
          </p:nvPr>
        </p:nvSpPr>
        <p:spPr>
          <a:xfrm>
            <a:off x="406400" y="152400"/>
            <a:ext cx="8432700" cy="1143000"/>
          </a:xfrm>
          <a:prstGeom prst="rect">
            <a:avLst/>
          </a:prstGeom>
        </p:spPr>
        <p:txBody>
          <a:bodyPr anchorCtr="0" anchor="ctr" bIns="0" lIns="0" spcFirstLastPara="1" rIns="0" wrap="square" tIns="0">
            <a:noAutofit/>
          </a:bodyPr>
          <a:lstStyle/>
          <a:p>
            <a:pPr indent="0" lvl="0" marL="0" rtl="0" algn="l">
              <a:spcBef>
                <a:spcPts val="0"/>
              </a:spcBef>
              <a:spcAft>
                <a:spcPts val="0"/>
              </a:spcAft>
              <a:buClr>
                <a:schemeClr val="dk1"/>
              </a:buClr>
              <a:buSzPts val="1100"/>
              <a:buFont typeface="Arial"/>
              <a:buNone/>
            </a:pPr>
            <a:r>
              <a:rPr lang="en-IN" sz="2500">
                <a:latin typeface="Times New Roman"/>
                <a:ea typeface="Times New Roman"/>
                <a:cs typeface="Times New Roman"/>
                <a:sym typeface="Times New Roman"/>
              </a:rPr>
              <a:t>Confusion matrix for extra trees Classifier model</a:t>
            </a:r>
            <a:endParaRPr sz="2500">
              <a:latin typeface="Times New Roman"/>
              <a:ea typeface="Times New Roman"/>
              <a:cs typeface="Times New Roman"/>
              <a:sym typeface="Times New Roman"/>
            </a:endParaRPr>
          </a:p>
        </p:txBody>
      </p:sp>
      <p:pic>
        <p:nvPicPr>
          <p:cNvPr id="361" name="Google Shape;361;p52"/>
          <p:cNvPicPr preferRelativeResize="0"/>
          <p:nvPr/>
        </p:nvPicPr>
        <p:blipFill>
          <a:blip r:embed="rId3">
            <a:alphaModFix/>
          </a:blip>
          <a:stretch>
            <a:fillRect/>
          </a:stretch>
        </p:blipFill>
        <p:spPr>
          <a:xfrm>
            <a:off x="3349638" y="2010525"/>
            <a:ext cx="5492725" cy="42366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3"/>
          <p:cNvSpPr txBox="1"/>
          <p:nvPr>
            <p:ph idx="1" type="body"/>
          </p:nvPr>
        </p:nvSpPr>
        <p:spPr>
          <a:xfrm>
            <a:off x="406400" y="152400"/>
            <a:ext cx="8432700" cy="1143000"/>
          </a:xfrm>
          <a:prstGeom prst="rect">
            <a:avLst/>
          </a:prstGeom>
        </p:spPr>
        <p:txBody>
          <a:bodyPr anchorCtr="0" anchor="ctr" bIns="0" lIns="0" spcFirstLastPara="1" rIns="0" wrap="square" tIns="0">
            <a:noAutofit/>
          </a:bodyPr>
          <a:lstStyle/>
          <a:p>
            <a:pPr indent="0" lvl="0" marL="0" rtl="0" algn="l">
              <a:spcBef>
                <a:spcPts val="0"/>
              </a:spcBef>
              <a:spcAft>
                <a:spcPts val="0"/>
              </a:spcAft>
              <a:buClr>
                <a:schemeClr val="dk1"/>
              </a:buClr>
              <a:buSzPts val="1100"/>
              <a:buFont typeface="Arial"/>
              <a:buNone/>
            </a:pPr>
            <a:r>
              <a:rPr lang="en-IN" sz="3200">
                <a:latin typeface="Times New Roman"/>
                <a:ea typeface="Times New Roman"/>
                <a:cs typeface="Times New Roman"/>
                <a:sym typeface="Times New Roman"/>
              </a:rPr>
              <a:t>Model Deployment</a:t>
            </a:r>
            <a:endParaRPr sz="3400"/>
          </a:p>
        </p:txBody>
      </p:sp>
      <p:pic>
        <p:nvPicPr>
          <p:cNvPr id="368" name="Google Shape;368;p53"/>
          <p:cNvPicPr preferRelativeResize="0"/>
          <p:nvPr/>
        </p:nvPicPr>
        <p:blipFill>
          <a:blip r:embed="rId3">
            <a:alphaModFix/>
          </a:blip>
          <a:stretch>
            <a:fillRect/>
          </a:stretch>
        </p:blipFill>
        <p:spPr>
          <a:xfrm>
            <a:off x="3758900" y="1518275"/>
            <a:ext cx="7553051" cy="4872000"/>
          </a:xfrm>
          <a:prstGeom prst="rect">
            <a:avLst/>
          </a:prstGeom>
          <a:noFill/>
          <a:ln>
            <a:noFill/>
          </a:ln>
        </p:spPr>
      </p:pic>
      <p:sp>
        <p:nvSpPr>
          <p:cNvPr id="369" name="Google Shape;369;p53"/>
          <p:cNvSpPr txBox="1"/>
          <p:nvPr/>
        </p:nvSpPr>
        <p:spPr>
          <a:xfrm>
            <a:off x="1057100" y="1938025"/>
            <a:ext cx="1941900" cy="340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IN" sz="1500">
                <a:solidFill>
                  <a:schemeClr val="dk1"/>
                </a:solidFill>
                <a:latin typeface="Times New Roman"/>
                <a:ea typeface="Times New Roman"/>
                <a:cs typeface="Times New Roman"/>
                <a:sym typeface="Times New Roman"/>
              </a:rPr>
              <a:t>To create Rest APIs for our model , FastAPI was used. Before using FastAPI a python script was written to load the pickled model and  accept a json and return the json file with confidence level and score for fraudulence in a particular order. </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54"/>
          <p:cNvSpPr txBox="1"/>
          <p:nvPr>
            <p:ph idx="1" type="body"/>
          </p:nvPr>
        </p:nvSpPr>
        <p:spPr>
          <a:xfrm>
            <a:off x="406400" y="152400"/>
            <a:ext cx="8432700" cy="1143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IN"/>
              <a:t>Challenges and beyond</a:t>
            </a:r>
            <a:endParaRPr/>
          </a:p>
        </p:txBody>
      </p:sp>
      <p:sp>
        <p:nvSpPr>
          <p:cNvPr id="376" name="Google Shape;376;p54"/>
          <p:cNvSpPr txBox="1"/>
          <p:nvPr/>
        </p:nvSpPr>
        <p:spPr>
          <a:xfrm>
            <a:off x="422525" y="1576375"/>
            <a:ext cx="11375700" cy="5233500"/>
          </a:xfrm>
          <a:prstGeom prst="rect">
            <a:avLst/>
          </a:prstGeom>
          <a:noFill/>
          <a:ln>
            <a:noFill/>
          </a:ln>
        </p:spPr>
        <p:txBody>
          <a:bodyPr anchorCtr="0" anchor="t" bIns="91425" lIns="91425" spcFirstLastPara="1" rIns="91425" wrap="square" tIns="91425">
            <a:spAutoFit/>
          </a:bodyPr>
          <a:lstStyle/>
          <a:p>
            <a:pPr indent="-368300" lvl="0" marL="457200" rtl="0" algn="l">
              <a:spcBef>
                <a:spcPts val="0"/>
              </a:spcBef>
              <a:spcAft>
                <a:spcPts val="0"/>
              </a:spcAft>
              <a:buSzPts val="2200"/>
              <a:buAutoNum type="arabicPeriod"/>
            </a:pPr>
            <a:r>
              <a:rPr lang="en-IN" sz="2200"/>
              <a:t>Huge dataset with class imbalance increases the </a:t>
            </a:r>
            <a:r>
              <a:rPr lang="en-IN" sz="2200"/>
              <a:t>computational</a:t>
            </a:r>
            <a:r>
              <a:rPr lang="en-IN" sz="2200"/>
              <a:t> power requirement for advance decision based models.</a:t>
            </a:r>
            <a:endParaRPr sz="2200"/>
          </a:p>
          <a:p>
            <a:pPr indent="0" lvl="0" marL="457200" rtl="0" algn="l">
              <a:spcBef>
                <a:spcPts val="0"/>
              </a:spcBef>
              <a:spcAft>
                <a:spcPts val="0"/>
              </a:spcAft>
              <a:buNone/>
            </a:pPr>
            <a:r>
              <a:t/>
            </a:r>
            <a:endParaRPr sz="2200"/>
          </a:p>
          <a:p>
            <a:pPr indent="-368300" lvl="0" marL="457200" rtl="0" algn="l">
              <a:spcBef>
                <a:spcPts val="0"/>
              </a:spcBef>
              <a:spcAft>
                <a:spcPts val="0"/>
              </a:spcAft>
              <a:buSzPts val="2200"/>
              <a:buAutoNum type="arabicPeriod"/>
            </a:pPr>
            <a:r>
              <a:rPr lang="en-IN" sz="2200"/>
              <a:t>By increasing recall we also increase the false positive rate and in turn we flag many non frauds as frauds.</a:t>
            </a:r>
            <a:endParaRPr sz="2200"/>
          </a:p>
          <a:p>
            <a:pPr indent="0" lvl="0" marL="457200" rtl="0" algn="l">
              <a:spcBef>
                <a:spcPts val="0"/>
              </a:spcBef>
              <a:spcAft>
                <a:spcPts val="0"/>
              </a:spcAft>
              <a:buNone/>
            </a:pPr>
            <a:r>
              <a:t/>
            </a:r>
            <a:endParaRPr sz="2200"/>
          </a:p>
          <a:p>
            <a:pPr indent="-368300" lvl="0" marL="457200" rtl="0" algn="l">
              <a:spcBef>
                <a:spcPts val="0"/>
              </a:spcBef>
              <a:spcAft>
                <a:spcPts val="0"/>
              </a:spcAft>
              <a:buSzPts val="2200"/>
              <a:buAutoNum type="arabicPeriod"/>
            </a:pPr>
            <a:r>
              <a:rPr lang="en-IN" sz="2200"/>
              <a:t>Features used in training dataset and live data may vary. </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rPr lang="en-IN" sz="2200"/>
              <a:t>4. </a:t>
            </a:r>
            <a:r>
              <a:rPr lang="en-IN" sz="2200">
                <a:solidFill>
                  <a:schemeClr val="dk1"/>
                </a:solidFill>
              </a:rPr>
              <a:t>Better Model pickling algorithms which can further compress the model size.</a:t>
            </a:r>
            <a:endParaRPr sz="2200">
              <a:solidFill>
                <a:schemeClr val="dk1"/>
              </a:solidFill>
            </a:endParaRPr>
          </a:p>
          <a:p>
            <a:pPr indent="0" lvl="0" marL="457200" rtl="0" algn="l">
              <a:spcBef>
                <a:spcPts val="0"/>
              </a:spcBef>
              <a:spcAft>
                <a:spcPts val="0"/>
              </a:spcAft>
              <a:buClr>
                <a:schemeClr val="dk1"/>
              </a:buClr>
              <a:buSzPts val="1100"/>
              <a:buFont typeface="Arial"/>
              <a:buNone/>
            </a:pPr>
            <a:r>
              <a:t/>
            </a:r>
            <a:endParaRPr sz="2200">
              <a:solidFill>
                <a:schemeClr val="dk1"/>
              </a:solidFill>
            </a:endParaRPr>
          </a:p>
          <a:p>
            <a:pPr indent="0" lvl="0" marL="0" rtl="0" algn="l">
              <a:spcBef>
                <a:spcPts val="0"/>
              </a:spcBef>
              <a:spcAft>
                <a:spcPts val="0"/>
              </a:spcAft>
              <a:buNone/>
            </a:pPr>
            <a:r>
              <a:rPr lang="en-IN" sz="2200">
                <a:solidFill>
                  <a:schemeClr val="dk1"/>
                </a:solidFill>
              </a:rPr>
              <a:t>5. Integrating the REST API with the main website to perform in real time.</a:t>
            </a:r>
            <a:endParaRPr sz="2200">
              <a:solidFill>
                <a:schemeClr val="dk1"/>
              </a:solidFill>
            </a:endParaRPr>
          </a:p>
          <a:p>
            <a:pPr indent="0" lvl="0" marL="457200" rtl="0" algn="l">
              <a:spcBef>
                <a:spcPts val="0"/>
              </a:spcBef>
              <a:spcAft>
                <a:spcPts val="0"/>
              </a:spcAft>
              <a:buClr>
                <a:schemeClr val="dk1"/>
              </a:buClr>
              <a:buSzPts val="1100"/>
              <a:buFont typeface="Arial"/>
              <a:buNone/>
            </a:pPr>
            <a:r>
              <a:t/>
            </a:r>
            <a:endParaRPr sz="2200">
              <a:solidFill>
                <a:schemeClr val="dk1"/>
              </a:solidFill>
            </a:endParaRPr>
          </a:p>
          <a:p>
            <a:pPr indent="0" lvl="0" marL="0" rtl="0" algn="l">
              <a:spcBef>
                <a:spcPts val="0"/>
              </a:spcBef>
              <a:spcAft>
                <a:spcPts val="0"/>
              </a:spcAft>
              <a:buNone/>
            </a:pPr>
            <a:r>
              <a:rPr lang="en-IN" sz="2200">
                <a:solidFill>
                  <a:schemeClr val="dk1"/>
                </a:solidFill>
              </a:rPr>
              <a:t>6. Developing a better dataset with more attributes which can better describe our target variable.</a:t>
            </a:r>
            <a:endParaRPr sz="2200"/>
          </a:p>
          <a:p>
            <a:pPr indent="0" lvl="0" marL="0" rtl="0" algn="l">
              <a:spcBef>
                <a:spcPts val="0"/>
              </a:spcBef>
              <a:spcAft>
                <a:spcPts val="0"/>
              </a:spcAft>
              <a:buNone/>
            </a:pPr>
            <a:r>
              <a:t/>
            </a:r>
            <a:endParaRPr sz="2000"/>
          </a:p>
        </p:txBody>
      </p:sp>
      <p:sp>
        <p:nvSpPr>
          <p:cNvPr id="377" name="Google Shape;377;p54"/>
          <p:cNvSpPr txBox="1"/>
          <p:nvPr/>
        </p:nvSpPr>
        <p:spPr>
          <a:xfrm>
            <a:off x="455025" y="4241550"/>
            <a:ext cx="11603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55"/>
          <p:cNvSpPr txBox="1"/>
          <p:nvPr>
            <p:ph idx="1" type="body"/>
          </p:nvPr>
        </p:nvSpPr>
        <p:spPr>
          <a:xfrm>
            <a:off x="406400" y="152400"/>
            <a:ext cx="8432700" cy="1143000"/>
          </a:xfrm>
          <a:prstGeom prst="rect">
            <a:avLst/>
          </a:prstGeom>
        </p:spPr>
        <p:txBody>
          <a:bodyPr anchorCtr="0" anchor="ctr" bIns="0" lIns="0" spcFirstLastPara="1" rIns="0" wrap="square" tIns="0">
            <a:noAutofit/>
          </a:bodyPr>
          <a:lstStyle/>
          <a:p>
            <a:pPr indent="457200" lvl="0" marL="914400" rtl="0" algn="l">
              <a:spcBef>
                <a:spcPts val="0"/>
              </a:spcBef>
              <a:spcAft>
                <a:spcPts val="0"/>
              </a:spcAft>
              <a:buClr>
                <a:schemeClr val="dk1"/>
              </a:buClr>
              <a:buSzPts val="1100"/>
              <a:buFont typeface="Arial"/>
              <a:buNone/>
            </a:pPr>
            <a:r>
              <a:rPr lang="en-IN" sz="3200">
                <a:latin typeface="Times New Roman"/>
                <a:ea typeface="Times New Roman"/>
                <a:cs typeface="Times New Roman"/>
                <a:sym typeface="Times New Roman"/>
              </a:rPr>
              <a:t>Conclusion</a:t>
            </a:r>
            <a:endParaRPr sz="3200">
              <a:latin typeface="Times New Roman"/>
              <a:ea typeface="Times New Roman"/>
              <a:cs typeface="Times New Roman"/>
              <a:sym typeface="Times New Roman"/>
            </a:endParaRPr>
          </a:p>
        </p:txBody>
      </p:sp>
      <p:sp>
        <p:nvSpPr>
          <p:cNvPr id="384" name="Google Shape;384;p55"/>
          <p:cNvSpPr txBox="1"/>
          <p:nvPr/>
        </p:nvSpPr>
        <p:spPr>
          <a:xfrm>
            <a:off x="1559550" y="2019400"/>
            <a:ext cx="8557500" cy="37458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Clr>
                <a:schemeClr val="dk1"/>
              </a:buClr>
              <a:buSzPts val="1100"/>
              <a:buFont typeface="Arial"/>
              <a:buNone/>
            </a:pPr>
            <a:r>
              <a:rPr lang="en-IN" sz="2100">
                <a:solidFill>
                  <a:schemeClr val="dk1"/>
                </a:solidFill>
              </a:rPr>
              <a:t>In conclusion, it was found that classical ML models, especially tree based models outperformed deep learning methods. Deep learning methods are prone to overfitting and sharp minima thus fails to perform well on test dataset. Since Decision tree based methods worked well, so to reduce variance ensemble learning methods like Random forests and extra trees classifier performed great on test dataset too. Also, instead of creating the webapp to create api as in django or flask, FastAPI is a much better framework to just create REST API.</a:t>
            </a:r>
            <a:endParaRPr sz="180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56"/>
          <p:cNvSpPr txBox="1"/>
          <p:nvPr/>
        </p:nvSpPr>
        <p:spPr>
          <a:xfrm>
            <a:off x="4185669" y="2921168"/>
            <a:ext cx="3820661" cy="10156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6000">
                <a:solidFill>
                  <a:schemeClr val="dk1"/>
                </a:solidFill>
                <a:latin typeface="Arial"/>
                <a:ea typeface="Arial"/>
                <a:cs typeface="Arial"/>
                <a:sym typeface="Arial"/>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2"/>
          <p:cNvSpPr txBox="1"/>
          <p:nvPr>
            <p:ph idx="1" type="body"/>
          </p:nvPr>
        </p:nvSpPr>
        <p:spPr>
          <a:xfrm>
            <a:off x="406400" y="152400"/>
            <a:ext cx="8432800" cy="11430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dk1"/>
              </a:buClr>
              <a:buSzPts val="3600"/>
              <a:buNone/>
            </a:pPr>
            <a:r>
              <a:rPr lang="en-IN"/>
              <a:t>Introduction</a:t>
            </a:r>
            <a:endParaRPr/>
          </a:p>
        </p:txBody>
      </p:sp>
      <p:sp>
        <p:nvSpPr>
          <p:cNvPr id="184" name="Google Shape;184;p32"/>
          <p:cNvSpPr txBox="1"/>
          <p:nvPr/>
        </p:nvSpPr>
        <p:spPr>
          <a:xfrm>
            <a:off x="406400" y="2390502"/>
            <a:ext cx="10345783" cy="2677656"/>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t/>
            </a:r>
            <a:endParaRPr sz="2400">
              <a:solidFill>
                <a:schemeClr val="dk1"/>
              </a:solidFill>
              <a:latin typeface="Arial"/>
              <a:ea typeface="Arial"/>
              <a:cs typeface="Arial"/>
              <a:sym typeface="Arial"/>
            </a:endParaRPr>
          </a:p>
        </p:txBody>
      </p:sp>
      <p:pic>
        <p:nvPicPr>
          <p:cNvPr id="185" name="Google Shape;185;p32"/>
          <p:cNvPicPr preferRelativeResize="0"/>
          <p:nvPr/>
        </p:nvPicPr>
        <p:blipFill>
          <a:blip r:embed="rId3">
            <a:alphaModFix/>
          </a:blip>
          <a:stretch>
            <a:fillRect/>
          </a:stretch>
        </p:blipFill>
        <p:spPr>
          <a:xfrm>
            <a:off x="1920325" y="1478975"/>
            <a:ext cx="8351349" cy="5018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3"/>
          <p:cNvSpPr txBox="1"/>
          <p:nvPr>
            <p:ph type="title"/>
          </p:nvPr>
        </p:nvSpPr>
        <p:spPr>
          <a:xfrm>
            <a:off x="609480" y="273600"/>
            <a:ext cx="10972500" cy="1144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IN"/>
              <a:t>Fraud: A costly growing problem</a:t>
            </a:r>
            <a:endParaRPr/>
          </a:p>
        </p:txBody>
      </p:sp>
      <p:pic>
        <p:nvPicPr>
          <p:cNvPr id="192" name="Google Shape;192;p33"/>
          <p:cNvPicPr preferRelativeResize="0"/>
          <p:nvPr/>
        </p:nvPicPr>
        <p:blipFill>
          <a:blip r:embed="rId3">
            <a:alphaModFix/>
          </a:blip>
          <a:stretch>
            <a:fillRect/>
          </a:stretch>
        </p:blipFill>
        <p:spPr>
          <a:xfrm>
            <a:off x="1515650" y="1992050"/>
            <a:ext cx="3331175" cy="3790650"/>
          </a:xfrm>
          <a:prstGeom prst="rect">
            <a:avLst/>
          </a:prstGeom>
          <a:noFill/>
          <a:ln>
            <a:noFill/>
          </a:ln>
        </p:spPr>
      </p:pic>
      <p:pic>
        <p:nvPicPr>
          <p:cNvPr id="193" name="Google Shape;193;p33"/>
          <p:cNvPicPr preferRelativeResize="0"/>
          <p:nvPr/>
        </p:nvPicPr>
        <p:blipFill rotWithShape="1">
          <a:blip r:embed="rId4">
            <a:alphaModFix/>
          </a:blip>
          <a:srcRect b="0" l="0" r="0" t="1536"/>
          <a:stretch/>
        </p:blipFill>
        <p:spPr>
          <a:xfrm>
            <a:off x="6690650" y="1996675"/>
            <a:ext cx="3331175" cy="3781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4"/>
          <p:cNvSpPr txBox="1"/>
          <p:nvPr>
            <p:ph idx="1" type="body"/>
          </p:nvPr>
        </p:nvSpPr>
        <p:spPr>
          <a:xfrm>
            <a:off x="406400" y="152400"/>
            <a:ext cx="8432800" cy="11430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dk1"/>
              </a:buClr>
              <a:buSzPts val="3600"/>
              <a:buNone/>
            </a:pPr>
            <a:r>
              <a:rPr lang="en-IN"/>
              <a:t>Fraud Detection in E-commerce</a:t>
            </a:r>
            <a:endParaRPr/>
          </a:p>
        </p:txBody>
      </p:sp>
      <p:sp>
        <p:nvSpPr>
          <p:cNvPr id="199" name="Google Shape;199;p34"/>
          <p:cNvSpPr txBox="1"/>
          <p:nvPr/>
        </p:nvSpPr>
        <p:spPr>
          <a:xfrm>
            <a:off x="406399" y="2017206"/>
            <a:ext cx="10879800" cy="4032000"/>
          </a:xfrm>
          <a:prstGeom prst="rect">
            <a:avLst/>
          </a:prstGeom>
          <a:noFill/>
          <a:ln>
            <a:noFill/>
          </a:ln>
        </p:spPr>
        <p:txBody>
          <a:bodyPr anchorCtr="0" anchor="t" bIns="45700" lIns="91425" spcFirstLastPara="1" rIns="91425" wrap="square" tIns="45700">
            <a:noAutofit/>
          </a:bodyPr>
          <a:lstStyle/>
          <a:p>
            <a:pPr indent="0" lvl="0" marL="0" marR="0" rtl="0" algn="l">
              <a:spcBef>
                <a:spcPts val="1600"/>
              </a:spcBef>
              <a:spcAft>
                <a:spcPts val="0"/>
              </a:spcAft>
              <a:buNone/>
            </a:pPr>
            <a:r>
              <a:rPr lang="en-IN" sz="2400"/>
              <a:t>Few questions that need to be answered in order to detect e-commerce fraud</a:t>
            </a:r>
            <a:endParaRPr sz="2400"/>
          </a:p>
          <a:p>
            <a:pPr indent="0" lvl="0" marL="0" marR="0" rtl="0" algn="l">
              <a:spcBef>
                <a:spcPts val="1600"/>
              </a:spcBef>
              <a:spcAft>
                <a:spcPts val="0"/>
              </a:spcAft>
              <a:buNone/>
            </a:pPr>
            <a:r>
              <a:t/>
            </a:r>
            <a:endParaRPr sz="2000"/>
          </a:p>
          <a:p>
            <a:pPr indent="-358775" lvl="0" marL="457200" rtl="0" algn="l">
              <a:lnSpc>
                <a:spcPct val="160000"/>
              </a:lnSpc>
              <a:spcBef>
                <a:spcPts val="1400"/>
              </a:spcBef>
              <a:spcAft>
                <a:spcPts val="0"/>
              </a:spcAft>
              <a:buClr>
                <a:schemeClr val="dk1"/>
              </a:buClr>
              <a:buSzPts val="2050"/>
              <a:buAutoNum type="arabicPeriod"/>
            </a:pPr>
            <a:r>
              <a:rPr lang="en-IN" sz="2050">
                <a:solidFill>
                  <a:schemeClr val="dk1"/>
                </a:solidFill>
                <a:highlight>
                  <a:srgbClr val="FFFFFF"/>
                </a:highlight>
              </a:rPr>
              <a:t>Do clients access services in an expected way?</a:t>
            </a:r>
            <a:endParaRPr sz="2050">
              <a:solidFill>
                <a:schemeClr val="dk1"/>
              </a:solidFill>
              <a:highlight>
                <a:srgbClr val="FFFFFF"/>
              </a:highlight>
            </a:endParaRPr>
          </a:p>
          <a:p>
            <a:pPr indent="-358775" lvl="0" marL="457200" rtl="0" algn="l">
              <a:lnSpc>
                <a:spcPct val="160000"/>
              </a:lnSpc>
              <a:spcBef>
                <a:spcPts val="0"/>
              </a:spcBef>
              <a:spcAft>
                <a:spcPts val="0"/>
              </a:spcAft>
              <a:buClr>
                <a:schemeClr val="dk1"/>
              </a:buClr>
              <a:buSzPts val="2050"/>
              <a:buAutoNum type="arabicPeriod"/>
            </a:pPr>
            <a:r>
              <a:rPr lang="en-IN" sz="2050">
                <a:solidFill>
                  <a:schemeClr val="dk1"/>
                </a:solidFill>
                <a:highlight>
                  <a:srgbClr val="FFFFFF"/>
                </a:highlight>
              </a:rPr>
              <a:t>Are user actions normal?</a:t>
            </a:r>
            <a:endParaRPr sz="2050">
              <a:solidFill>
                <a:schemeClr val="dk1"/>
              </a:solidFill>
              <a:highlight>
                <a:srgbClr val="FFFFFF"/>
              </a:highlight>
            </a:endParaRPr>
          </a:p>
          <a:p>
            <a:pPr indent="-358775" lvl="0" marL="457200" rtl="0" algn="l">
              <a:lnSpc>
                <a:spcPct val="160000"/>
              </a:lnSpc>
              <a:spcBef>
                <a:spcPts val="0"/>
              </a:spcBef>
              <a:spcAft>
                <a:spcPts val="0"/>
              </a:spcAft>
              <a:buClr>
                <a:schemeClr val="dk1"/>
              </a:buClr>
              <a:buSzPts val="2050"/>
              <a:buAutoNum type="arabicPeriod"/>
            </a:pPr>
            <a:r>
              <a:rPr lang="en-IN" sz="2050">
                <a:solidFill>
                  <a:schemeClr val="dk1"/>
                </a:solidFill>
                <a:highlight>
                  <a:srgbClr val="FFFFFF"/>
                </a:highlight>
              </a:rPr>
              <a:t>Are transactions typical?</a:t>
            </a:r>
            <a:endParaRPr sz="2050">
              <a:solidFill>
                <a:schemeClr val="dk1"/>
              </a:solidFill>
              <a:highlight>
                <a:srgbClr val="FFFFFF"/>
              </a:highlight>
            </a:endParaRPr>
          </a:p>
          <a:p>
            <a:pPr indent="-358775" lvl="0" marL="457200" rtl="0" algn="l">
              <a:lnSpc>
                <a:spcPct val="160000"/>
              </a:lnSpc>
              <a:spcBef>
                <a:spcPts val="0"/>
              </a:spcBef>
              <a:spcAft>
                <a:spcPts val="0"/>
              </a:spcAft>
              <a:buClr>
                <a:schemeClr val="dk1"/>
              </a:buClr>
              <a:buSzPts val="2050"/>
              <a:buAutoNum type="arabicPeriod"/>
            </a:pPr>
            <a:r>
              <a:rPr lang="en-IN" sz="2050">
                <a:solidFill>
                  <a:schemeClr val="dk1"/>
                </a:solidFill>
                <a:highlight>
                  <a:srgbClr val="FFFFFF"/>
                </a:highlight>
              </a:rPr>
              <a:t>Are there any inconsistencies in the information provided by users?</a:t>
            </a:r>
            <a:endParaRPr sz="2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5"/>
          <p:cNvSpPr txBox="1"/>
          <p:nvPr>
            <p:ph type="title"/>
          </p:nvPr>
        </p:nvSpPr>
        <p:spPr>
          <a:xfrm>
            <a:off x="609480" y="273600"/>
            <a:ext cx="10972500" cy="1144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IN"/>
              <a:t>Machine Learning</a:t>
            </a:r>
            <a:endParaRPr/>
          </a:p>
        </p:txBody>
      </p:sp>
      <p:sp>
        <p:nvSpPr>
          <p:cNvPr id="206" name="Google Shape;206;p35"/>
          <p:cNvSpPr txBox="1"/>
          <p:nvPr>
            <p:ph idx="1" type="body"/>
          </p:nvPr>
        </p:nvSpPr>
        <p:spPr>
          <a:xfrm>
            <a:off x="609480" y="1604520"/>
            <a:ext cx="10972500" cy="3977400"/>
          </a:xfrm>
          <a:prstGeom prst="rect">
            <a:avLst/>
          </a:prstGeom>
        </p:spPr>
        <p:txBody>
          <a:bodyPr anchorCtr="0" anchor="t" bIns="0" lIns="0" spcFirstLastPara="1" rIns="0" wrap="square" tIns="0">
            <a:noAutofit/>
          </a:bodyPr>
          <a:lstStyle/>
          <a:p>
            <a:pPr indent="0" lvl="0" marL="0" rtl="0" algn="l">
              <a:spcBef>
                <a:spcPts val="1000"/>
              </a:spcBef>
              <a:spcAft>
                <a:spcPts val="0"/>
              </a:spcAft>
              <a:buNone/>
            </a:pPr>
            <a:r>
              <a:rPr lang="en-IN"/>
              <a:t>Machine Learning is the science of </a:t>
            </a:r>
            <a:r>
              <a:rPr lang="en-IN"/>
              <a:t>getting computers to learn and act like humans do, and improve their learning over time in autonomous fashion, by feeding them data and information in the form of observations and real world interactions.</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IN"/>
              <a:t>Examples:</a:t>
            </a:r>
            <a:endParaRPr/>
          </a:p>
          <a:p>
            <a:pPr indent="-342900" lvl="0" marL="457200" rtl="0" algn="l">
              <a:spcBef>
                <a:spcPts val="1000"/>
              </a:spcBef>
              <a:spcAft>
                <a:spcPts val="0"/>
              </a:spcAft>
              <a:buSzPts val="1800"/>
              <a:buChar char="•"/>
            </a:pPr>
            <a:r>
              <a:rPr lang="en-IN"/>
              <a:t>Siri, Alexa, Google Assistant	</a:t>
            </a:r>
            <a:endParaRPr/>
          </a:p>
          <a:p>
            <a:pPr indent="-342900" lvl="0" marL="457200" rtl="0" algn="l">
              <a:spcBef>
                <a:spcPts val="0"/>
              </a:spcBef>
              <a:spcAft>
                <a:spcPts val="0"/>
              </a:spcAft>
              <a:buSzPts val="1800"/>
              <a:buChar char="•"/>
            </a:pPr>
            <a:r>
              <a:rPr lang="en-IN"/>
              <a:t>Recommendation on Netflix, Amazon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6"/>
          <p:cNvSpPr txBox="1"/>
          <p:nvPr>
            <p:ph type="title"/>
          </p:nvPr>
        </p:nvSpPr>
        <p:spPr>
          <a:xfrm>
            <a:off x="609480" y="273600"/>
            <a:ext cx="10972500" cy="1144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IN" sz="3800"/>
              <a:t>Why to use Machine Learning for Fraud Detection?</a:t>
            </a:r>
            <a:endParaRPr sz="3800"/>
          </a:p>
        </p:txBody>
      </p:sp>
      <p:pic>
        <p:nvPicPr>
          <p:cNvPr id="213" name="Google Shape;213;p36"/>
          <p:cNvPicPr preferRelativeResize="0"/>
          <p:nvPr/>
        </p:nvPicPr>
        <p:blipFill>
          <a:blip r:embed="rId3">
            <a:alphaModFix/>
          </a:blip>
          <a:stretch>
            <a:fillRect/>
          </a:stretch>
        </p:blipFill>
        <p:spPr>
          <a:xfrm>
            <a:off x="945512" y="1463300"/>
            <a:ext cx="10300974" cy="4215750"/>
          </a:xfrm>
          <a:prstGeom prst="rect">
            <a:avLst/>
          </a:prstGeom>
          <a:noFill/>
          <a:ln>
            <a:noFill/>
          </a:ln>
        </p:spPr>
      </p:pic>
      <p:sp>
        <p:nvSpPr>
          <p:cNvPr id="214" name="Google Shape;214;p36"/>
          <p:cNvSpPr txBox="1"/>
          <p:nvPr/>
        </p:nvSpPr>
        <p:spPr>
          <a:xfrm>
            <a:off x="1042675" y="5847575"/>
            <a:ext cx="102039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a:t>In Short</a:t>
            </a:r>
            <a:r>
              <a:rPr lang="en-IN"/>
              <a:t>, </a:t>
            </a:r>
            <a:r>
              <a:rPr b="1" lang="en-IN" sz="1450">
                <a:solidFill>
                  <a:schemeClr val="dk1"/>
                </a:solidFill>
                <a:highlight>
                  <a:srgbClr val="FFFFFF"/>
                </a:highlight>
              </a:rPr>
              <a:t>humans cannot comprehend how each factor in the e-commerce ecosystem might be affecting the fraudulence of a particular order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7"/>
          <p:cNvSpPr txBox="1"/>
          <p:nvPr>
            <p:ph type="title"/>
          </p:nvPr>
        </p:nvSpPr>
        <p:spPr>
          <a:xfrm>
            <a:off x="609475" y="273600"/>
            <a:ext cx="10972500" cy="855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IN" sz="4300"/>
              <a:t>Benefits of Machine Learning for E-commerce Fraud Detection</a:t>
            </a:r>
            <a:endParaRPr sz="4300"/>
          </a:p>
        </p:txBody>
      </p:sp>
      <p:pic>
        <p:nvPicPr>
          <p:cNvPr id="221" name="Google Shape;221;p37"/>
          <p:cNvPicPr preferRelativeResize="0"/>
          <p:nvPr/>
        </p:nvPicPr>
        <p:blipFill>
          <a:blip r:embed="rId3">
            <a:alphaModFix/>
          </a:blip>
          <a:stretch>
            <a:fillRect/>
          </a:stretch>
        </p:blipFill>
        <p:spPr>
          <a:xfrm>
            <a:off x="1066675" y="1914300"/>
            <a:ext cx="612726" cy="612726"/>
          </a:xfrm>
          <a:prstGeom prst="rect">
            <a:avLst/>
          </a:prstGeom>
          <a:noFill/>
          <a:ln>
            <a:noFill/>
          </a:ln>
        </p:spPr>
      </p:pic>
      <p:sp>
        <p:nvSpPr>
          <p:cNvPr id="222" name="Google Shape;222;p37"/>
          <p:cNvSpPr txBox="1"/>
          <p:nvPr/>
        </p:nvSpPr>
        <p:spPr>
          <a:xfrm>
            <a:off x="1679400" y="2005100"/>
            <a:ext cx="2429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600"/>
              <a:t>Highly Accurate Results</a:t>
            </a:r>
            <a:endParaRPr sz="1600"/>
          </a:p>
        </p:txBody>
      </p:sp>
      <p:pic>
        <p:nvPicPr>
          <p:cNvPr id="223" name="Google Shape;223;p37"/>
          <p:cNvPicPr preferRelativeResize="0"/>
          <p:nvPr/>
        </p:nvPicPr>
        <p:blipFill>
          <a:blip r:embed="rId3">
            <a:alphaModFix/>
          </a:blip>
          <a:stretch>
            <a:fillRect/>
          </a:stretch>
        </p:blipFill>
        <p:spPr>
          <a:xfrm>
            <a:off x="1066675" y="3285900"/>
            <a:ext cx="612726" cy="612726"/>
          </a:xfrm>
          <a:prstGeom prst="rect">
            <a:avLst/>
          </a:prstGeom>
          <a:noFill/>
          <a:ln>
            <a:noFill/>
          </a:ln>
        </p:spPr>
      </p:pic>
      <p:sp>
        <p:nvSpPr>
          <p:cNvPr id="224" name="Google Shape;224;p37"/>
          <p:cNvSpPr txBox="1"/>
          <p:nvPr/>
        </p:nvSpPr>
        <p:spPr>
          <a:xfrm>
            <a:off x="1679400" y="3253713"/>
            <a:ext cx="24294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600"/>
              <a:t>Reduce the need for manual review</a:t>
            </a:r>
            <a:endParaRPr sz="1600"/>
          </a:p>
        </p:txBody>
      </p:sp>
      <p:pic>
        <p:nvPicPr>
          <p:cNvPr id="225" name="Google Shape;225;p37"/>
          <p:cNvPicPr preferRelativeResize="0"/>
          <p:nvPr/>
        </p:nvPicPr>
        <p:blipFill>
          <a:blip r:embed="rId3">
            <a:alphaModFix/>
          </a:blip>
          <a:stretch>
            <a:fillRect/>
          </a:stretch>
        </p:blipFill>
        <p:spPr>
          <a:xfrm>
            <a:off x="1066675" y="4657500"/>
            <a:ext cx="612726" cy="612726"/>
          </a:xfrm>
          <a:prstGeom prst="rect">
            <a:avLst/>
          </a:prstGeom>
          <a:noFill/>
          <a:ln>
            <a:noFill/>
          </a:ln>
        </p:spPr>
      </p:pic>
      <p:sp>
        <p:nvSpPr>
          <p:cNvPr id="226" name="Google Shape;226;p37"/>
          <p:cNvSpPr txBox="1"/>
          <p:nvPr/>
        </p:nvSpPr>
        <p:spPr>
          <a:xfrm>
            <a:off x="1679400" y="4748300"/>
            <a:ext cx="2429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600"/>
              <a:t>Can be automated</a:t>
            </a:r>
            <a:endParaRPr sz="1600"/>
          </a:p>
        </p:txBody>
      </p:sp>
      <p:pic>
        <p:nvPicPr>
          <p:cNvPr id="227" name="Google Shape;227;p37"/>
          <p:cNvPicPr preferRelativeResize="0"/>
          <p:nvPr/>
        </p:nvPicPr>
        <p:blipFill>
          <a:blip r:embed="rId3">
            <a:alphaModFix/>
          </a:blip>
          <a:stretch>
            <a:fillRect/>
          </a:stretch>
        </p:blipFill>
        <p:spPr>
          <a:xfrm>
            <a:off x="7010275" y="1838100"/>
            <a:ext cx="612726" cy="612726"/>
          </a:xfrm>
          <a:prstGeom prst="rect">
            <a:avLst/>
          </a:prstGeom>
          <a:noFill/>
          <a:ln>
            <a:noFill/>
          </a:ln>
        </p:spPr>
      </p:pic>
      <p:sp>
        <p:nvSpPr>
          <p:cNvPr id="228" name="Google Shape;228;p37"/>
          <p:cNvSpPr txBox="1"/>
          <p:nvPr/>
        </p:nvSpPr>
        <p:spPr>
          <a:xfrm>
            <a:off x="7623000" y="1838100"/>
            <a:ext cx="30726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600"/>
              <a:t>Ability to detect fraud without impeding the user experience</a:t>
            </a:r>
            <a:endParaRPr sz="1600"/>
          </a:p>
        </p:txBody>
      </p:sp>
      <p:pic>
        <p:nvPicPr>
          <p:cNvPr id="229" name="Google Shape;229;p37"/>
          <p:cNvPicPr preferRelativeResize="0"/>
          <p:nvPr/>
        </p:nvPicPr>
        <p:blipFill>
          <a:blip r:embed="rId3">
            <a:alphaModFix/>
          </a:blip>
          <a:stretch>
            <a:fillRect/>
          </a:stretch>
        </p:blipFill>
        <p:spPr>
          <a:xfrm>
            <a:off x="7010275" y="3209700"/>
            <a:ext cx="612726" cy="612726"/>
          </a:xfrm>
          <a:prstGeom prst="rect">
            <a:avLst/>
          </a:prstGeom>
          <a:noFill/>
          <a:ln>
            <a:noFill/>
          </a:ln>
        </p:spPr>
      </p:pic>
      <p:sp>
        <p:nvSpPr>
          <p:cNvPr id="230" name="Google Shape;230;p37"/>
          <p:cNvSpPr txBox="1"/>
          <p:nvPr/>
        </p:nvSpPr>
        <p:spPr>
          <a:xfrm>
            <a:off x="7623000" y="3300500"/>
            <a:ext cx="28896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600"/>
              <a:t>Frees up teams’ time to focus on more strategic work</a:t>
            </a:r>
            <a:endParaRPr sz="1600"/>
          </a:p>
        </p:txBody>
      </p:sp>
      <p:pic>
        <p:nvPicPr>
          <p:cNvPr id="231" name="Google Shape;231;p37"/>
          <p:cNvPicPr preferRelativeResize="0"/>
          <p:nvPr/>
        </p:nvPicPr>
        <p:blipFill>
          <a:blip r:embed="rId3">
            <a:alphaModFix/>
          </a:blip>
          <a:stretch>
            <a:fillRect/>
          </a:stretch>
        </p:blipFill>
        <p:spPr>
          <a:xfrm>
            <a:off x="7010275" y="4657500"/>
            <a:ext cx="612726" cy="612726"/>
          </a:xfrm>
          <a:prstGeom prst="rect">
            <a:avLst/>
          </a:prstGeom>
          <a:noFill/>
          <a:ln>
            <a:noFill/>
          </a:ln>
        </p:spPr>
      </p:pic>
      <p:sp>
        <p:nvSpPr>
          <p:cNvPr id="232" name="Google Shape;232;p37"/>
          <p:cNvSpPr txBox="1"/>
          <p:nvPr/>
        </p:nvSpPr>
        <p:spPr>
          <a:xfrm>
            <a:off x="7623000" y="4748300"/>
            <a:ext cx="2429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600"/>
              <a:t>Adapts quickly</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8"/>
          <p:cNvSpPr txBox="1"/>
          <p:nvPr>
            <p:ph idx="1" type="body"/>
          </p:nvPr>
        </p:nvSpPr>
        <p:spPr>
          <a:xfrm>
            <a:off x="406400" y="152400"/>
            <a:ext cx="8432800" cy="11430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dk1"/>
              </a:buClr>
              <a:buSzPts val="3600"/>
              <a:buNone/>
            </a:pPr>
            <a:r>
              <a:rPr lang="en-IN"/>
              <a:t>Plan of work</a:t>
            </a:r>
            <a:endParaRPr/>
          </a:p>
        </p:txBody>
      </p:sp>
      <p:sp>
        <p:nvSpPr>
          <p:cNvPr id="238" name="Google Shape;238;p38"/>
          <p:cNvSpPr txBox="1"/>
          <p:nvPr/>
        </p:nvSpPr>
        <p:spPr>
          <a:xfrm>
            <a:off x="718457" y="1907177"/>
            <a:ext cx="10411097" cy="193899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pic>
        <p:nvPicPr>
          <p:cNvPr id="239" name="Google Shape;239;p38"/>
          <p:cNvPicPr preferRelativeResize="0"/>
          <p:nvPr/>
        </p:nvPicPr>
        <p:blipFill>
          <a:blip r:embed="rId3">
            <a:alphaModFix/>
          </a:blip>
          <a:stretch>
            <a:fillRect/>
          </a:stretch>
        </p:blipFill>
        <p:spPr>
          <a:xfrm>
            <a:off x="6400800" y="1514475"/>
            <a:ext cx="5232800" cy="4843475"/>
          </a:xfrm>
          <a:prstGeom prst="rect">
            <a:avLst/>
          </a:prstGeom>
          <a:noFill/>
          <a:ln>
            <a:noFill/>
          </a:ln>
        </p:spPr>
      </p:pic>
      <p:sp>
        <p:nvSpPr>
          <p:cNvPr id="240" name="Google Shape;240;p38"/>
          <p:cNvSpPr txBox="1"/>
          <p:nvPr/>
        </p:nvSpPr>
        <p:spPr>
          <a:xfrm>
            <a:off x="428625" y="1743075"/>
            <a:ext cx="5486400" cy="48024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AutoNum type="arabicPeriod"/>
            </a:pPr>
            <a:r>
              <a:rPr lang="en-IN" sz="2500"/>
              <a:t>Loading Dataset into a Dataframe</a:t>
            </a:r>
            <a:endParaRPr sz="2500"/>
          </a:p>
          <a:p>
            <a:pPr indent="-387350" lvl="0" marL="457200" rtl="0" algn="l">
              <a:spcBef>
                <a:spcPts val="0"/>
              </a:spcBef>
              <a:spcAft>
                <a:spcPts val="0"/>
              </a:spcAft>
              <a:buSzPts val="2500"/>
              <a:buAutoNum type="arabicPeriod"/>
            </a:pPr>
            <a:r>
              <a:rPr lang="en-IN" sz="2500"/>
              <a:t>Cleaning and exploring the dataset</a:t>
            </a:r>
            <a:endParaRPr sz="2500"/>
          </a:p>
          <a:p>
            <a:pPr indent="-387350" lvl="0" marL="457200" rtl="0" algn="l">
              <a:spcBef>
                <a:spcPts val="0"/>
              </a:spcBef>
              <a:spcAft>
                <a:spcPts val="0"/>
              </a:spcAft>
              <a:buSzPts val="2500"/>
              <a:buAutoNum type="arabicPeriod"/>
            </a:pPr>
            <a:r>
              <a:rPr lang="en-IN" sz="2500"/>
              <a:t>Feature selection and Feature engineering</a:t>
            </a:r>
            <a:endParaRPr sz="2500"/>
          </a:p>
          <a:p>
            <a:pPr indent="-387350" lvl="0" marL="457200" rtl="0" algn="l">
              <a:spcBef>
                <a:spcPts val="0"/>
              </a:spcBef>
              <a:spcAft>
                <a:spcPts val="0"/>
              </a:spcAft>
              <a:buSzPts val="2500"/>
              <a:buAutoNum type="arabicPeriod"/>
            </a:pPr>
            <a:r>
              <a:rPr lang="en-IN" sz="2500"/>
              <a:t>Dealing with </a:t>
            </a:r>
            <a:r>
              <a:rPr lang="en-IN" sz="2500"/>
              <a:t>imbalanced</a:t>
            </a:r>
            <a:r>
              <a:rPr lang="en-IN" sz="2500"/>
              <a:t> class data</a:t>
            </a:r>
            <a:endParaRPr sz="2500"/>
          </a:p>
          <a:p>
            <a:pPr indent="-387350" lvl="0" marL="457200" rtl="0" algn="l">
              <a:spcBef>
                <a:spcPts val="0"/>
              </a:spcBef>
              <a:spcAft>
                <a:spcPts val="0"/>
              </a:spcAft>
              <a:buSzPts val="2500"/>
              <a:buAutoNum type="arabicPeriod"/>
            </a:pPr>
            <a:r>
              <a:rPr lang="en-IN" sz="2500"/>
              <a:t>Modelling</a:t>
            </a:r>
            <a:endParaRPr sz="2500"/>
          </a:p>
          <a:p>
            <a:pPr indent="-387350" lvl="0" marL="457200" rtl="0" algn="l">
              <a:spcBef>
                <a:spcPts val="0"/>
              </a:spcBef>
              <a:spcAft>
                <a:spcPts val="0"/>
              </a:spcAft>
              <a:buSzPts val="2500"/>
              <a:buAutoNum type="arabicPeriod"/>
            </a:pPr>
            <a:r>
              <a:rPr lang="en-IN" sz="2500"/>
              <a:t>Analyzing the model performance from Confusion matrix</a:t>
            </a:r>
            <a:endParaRPr sz="2500"/>
          </a:p>
          <a:p>
            <a:pPr indent="-387350" lvl="0" marL="457200" rtl="0" algn="l">
              <a:spcBef>
                <a:spcPts val="0"/>
              </a:spcBef>
              <a:spcAft>
                <a:spcPts val="0"/>
              </a:spcAft>
              <a:buSzPts val="2500"/>
              <a:buAutoNum type="arabicPeriod"/>
            </a:pPr>
            <a:r>
              <a:rPr lang="en-IN" sz="2500"/>
              <a:t>Testing  </a:t>
            </a:r>
            <a:endParaRPr sz="2500"/>
          </a:p>
          <a:p>
            <a:pPr indent="0" lvl="0" marL="457200" rtl="0" algn="l">
              <a:spcBef>
                <a:spcPts val="0"/>
              </a:spcBef>
              <a:spcAft>
                <a:spcPts val="0"/>
              </a:spcAft>
              <a:buNone/>
            </a:pPr>
            <a:r>
              <a:t/>
            </a:r>
            <a:endParaRPr sz="25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