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8" d="100"/>
          <a:sy n="68" d="100"/>
        </p:scale>
        <p:origin x="11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kilari" userId="b14ad8aaf39d00f7" providerId="LiveId" clId="{400DA588-53A2-442C-BE39-0E8EDAE02C75}"/>
    <pc:docChg chg="custSel modSld">
      <pc:chgData name="Harshita kilari" userId="b14ad8aaf39d00f7" providerId="LiveId" clId="{400DA588-53A2-442C-BE39-0E8EDAE02C75}" dt="2023-09-26T04:43:43.387" v="301" actId="20577"/>
      <pc:docMkLst>
        <pc:docMk/>
      </pc:docMkLst>
      <pc:sldChg chg="modSp mod modNotesTx">
        <pc:chgData name="Harshita kilari" userId="b14ad8aaf39d00f7" providerId="LiveId" clId="{400DA588-53A2-442C-BE39-0E8EDAE02C75}" dt="2023-09-26T04:43:43.387" v="301" actId="20577"/>
        <pc:sldMkLst>
          <pc:docMk/>
          <pc:sldMk cId="1010140838" sldId="2710"/>
        </pc:sldMkLst>
        <pc:graphicFrameChg chg="mod modGraphic">
          <ac:chgData name="Harshita kilari" userId="b14ad8aaf39d00f7" providerId="LiveId" clId="{400DA588-53A2-442C-BE39-0E8EDAE02C75}" dt="2023-09-26T04:41:22.478" v="51" actId="207"/>
          <ac:graphicFrameMkLst>
            <pc:docMk/>
            <pc:sldMk cId="1010140838" sldId="2710"/>
            <ac:graphicFrameMk id="8" creationId="{3640F199-031D-8248-8201-2BDB81372D4E}"/>
          </ac:graphicFrameMkLst>
        </pc:graphicFrameChg>
      </pc:sldChg>
    </pc:docChg>
  </pc:docChgLst>
  <pc:docChgLst>
    <pc:chgData name="20JE0485 harshita" userId="b14ad8aaf39d00f7" providerId="LiveId" clId="{400DA588-53A2-442C-BE39-0E8EDAE02C75}"/>
    <pc:docChg chg="modSld">
      <pc:chgData name="20JE0485 harshita" userId="b14ad8aaf39d00f7" providerId="LiveId" clId="{400DA588-53A2-442C-BE39-0E8EDAE02C75}" dt="2023-09-28T18:46:44.664" v="28" actId="207"/>
      <pc:docMkLst>
        <pc:docMk/>
      </pc:docMkLst>
      <pc:sldChg chg="modSp mod">
        <pc:chgData name="20JE0485 harshita" userId="b14ad8aaf39d00f7" providerId="LiveId" clId="{400DA588-53A2-442C-BE39-0E8EDAE02C75}" dt="2023-09-28T18:46:44.664" v="28" actId="207"/>
        <pc:sldMkLst>
          <pc:docMk/>
          <pc:sldMk cId="1010140838" sldId="2710"/>
        </pc:sldMkLst>
        <pc:graphicFrameChg chg="mod modGraphic">
          <ac:chgData name="20JE0485 harshita" userId="b14ad8aaf39d00f7" providerId="LiveId" clId="{400DA588-53A2-442C-BE39-0E8EDAE02C75}" dt="2023-09-28T18:46:44.664" v="28" actId="207"/>
          <ac:graphicFrameMkLst>
            <pc:docMk/>
            <pc:sldMk cId="1010140838" sldId="2710"/>
            <ac:graphicFrameMk id="8" creationId="{3640F199-031D-8248-8201-2BDB81372D4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b14ad8aaf39d00f7/Desktop/IAC_Intern/submission%20files/IAC-Project_video.mkv" TargetMode="External"/><Relationship Id="rId3" Type="http://schemas.openxmlformats.org/officeDocument/2006/relationships/hyperlink" Target="Project%20schedule-H.xlsx" TargetMode="External"/><Relationship Id="rId7" Type="http://schemas.openxmlformats.org/officeDocument/2006/relationships/hyperlink" Target="https://d.docs.live.net/b14ad8aaf39d00f7/Desktop/IAC_Intern/submission%20files/harshita_DAproject1.pbix" TargetMode="External"/><Relationship Id="rId2" Type="http://schemas.openxmlformats.org/officeDocument/2006/relationships/hyperlink" Target="WBS-H.pptx" TargetMode="External"/><Relationship Id="rId1" Type="http://schemas.openxmlformats.org/officeDocument/2006/relationships/hyperlink" Target="Project%20charter-H.xlsx" TargetMode="External"/><Relationship Id="rId6" Type="http://schemas.openxmlformats.org/officeDocument/2006/relationships/hyperlink" Target="https://d.docs.live.net/b14ad8aaf39d00f7/Desktop/IAC_Intern/submission%20files/Harshita-%20LP%20Project%20Report.docx" TargetMode="External"/><Relationship Id="rId5" Type="http://schemas.openxmlformats.org/officeDocument/2006/relationships/hyperlink" Target="https://d.docs.live.net/b14ad8aaf39d00f7/Desktop/IAC_Intern/submission%20files/Harshita%20-%20LP%20Lessons%20Learnt%20Log.xlsx" TargetMode="External"/><Relationship Id="rId10" Type="http://schemas.openxmlformats.org/officeDocument/2006/relationships/hyperlink" Target="https://d.docs.live.net/b14ad8aaf39d00f7/Desktop/DA_cleaneddata.xlsx" TargetMode="External"/><Relationship Id="rId4" Type="http://schemas.openxmlformats.org/officeDocument/2006/relationships/hyperlink" Target="Raid_log-H.xlsx" TargetMode="External"/><Relationship Id="rId9" Type="http://schemas.openxmlformats.org/officeDocument/2006/relationships/hyperlink" Target="https://d.docs.live.net/b14ad8aaf39d00f7/Desktop/IAC_Intern/Data%20analyst%20Data.xls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b14ad8aaf39d00f7/Desktop/IAC_Intern/submission%20files/IAC-Project_video.mkv" TargetMode="External"/><Relationship Id="rId3" Type="http://schemas.openxmlformats.org/officeDocument/2006/relationships/hyperlink" Target="Project%20schedule-H.xlsx" TargetMode="External"/><Relationship Id="rId7" Type="http://schemas.openxmlformats.org/officeDocument/2006/relationships/hyperlink" Target="https://d.docs.live.net/b14ad8aaf39d00f7/Desktop/DA_cleaneddata.xlsx" TargetMode="External"/><Relationship Id="rId2" Type="http://schemas.openxmlformats.org/officeDocument/2006/relationships/hyperlink" Target="WBS-H.pptx" TargetMode="External"/><Relationship Id="rId1" Type="http://schemas.openxmlformats.org/officeDocument/2006/relationships/hyperlink" Target="Project%20charter-H.xlsx" TargetMode="External"/><Relationship Id="rId6" Type="http://schemas.openxmlformats.org/officeDocument/2006/relationships/hyperlink" Target="https://d.docs.live.net/b14ad8aaf39d00f7/Desktop/IAC_Intern/Data%20analyst%20Data.xlsx" TargetMode="External"/><Relationship Id="rId5" Type="http://schemas.openxmlformats.org/officeDocument/2006/relationships/hyperlink" Target="https://d.docs.live.net/b14ad8aaf39d00f7/Desktop/IAC_Intern/submission%20files/harshita_DAproject1.pbix" TargetMode="External"/><Relationship Id="rId10" Type="http://schemas.openxmlformats.org/officeDocument/2006/relationships/hyperlink" Target="https://d.docs.live.net/b14ad8aaf39d00f7/Desktop/IAC_Intern/submission%20files/Harshita-%20LP%20Project%20Report.docx" TargetMode="External"/><Relationship Id="rId4" Type="http://schemas.openxmlformats.org/officeDocument/2006/relationships/hyperlink" Target="Raid_log-H.xlsx" TargetMode="External"/><Relationship Id="rId9" Type="http://schemas.openxmlformats.org/officeDocument/2006/relationships/hyperlink" Target="https://d.docs.live.net/b14ad8aaf39d00f7/Desktop/IAC_Intern/submission%20files/Harshita%20-%20LP%20Lessons%20Learnt%20Log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Charter</a:t>
          </a:r>
          <a:endParaRPr lang="en-GB" sz="1600" dirty="0">
            <a:solidFill>
              <a:schemeClr val="tx1"/>
            </a:solidFill>
          </a:endParaRP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2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WBS</a:t>
          </a:r>
          <a:endParaRPr lang="en-GB" sz="1600" dirty="0">
            <a:solidFill>
              <a:schemeClr val="tx1"/>
            </a:solidFill>
          </a:endParaRP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Plan</a:t>
          </a:r>
          <a:endParaRPr lang="en-GB" sz="1600" dirty="0">
            <a:solidFill>
              <a:schemeClr val="tx1"/>
            </a:solidFill>
          </a:endParaRP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RAID logs</a:t>
          </a:r>
          <a:endParaRPr lang="en-GB" sz="1600" dirty="0">
            <a:solidFill>
              <a:schemeClr val="tx1"/>
            </a:solidFill>
          </a:endParaRP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Lessons learnt</a:t>
          </a:r>
          <a:r>
            <a:rPr lang="en-GB" sz="1600" dirty="0">
              <a:solidFill>
                <a:schemeClr val="tx1"/>
              </a:solidFill>
            </a:rPr>
            <a:t>, </a:t>
          </a:r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report</a:t>
          </a:r>
          <a:endParaRPr lang="en-GB" sz="1600" dirty="0">
            <a:solidFill>
              <a:schemeClr val="tx1"/>
            </a:solidFill>
          </a:endParaRP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Visualisation files</a:t>
          </a:r>
          <a:endParaRPr lang="en-GB" sz="1600" dirty="0">
            <a:solidFill>
              <a:schemeClr val="tx1"/>
            </a:solidFill>
          </a:endParaRP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 </a:t>
          </a:r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</a:t>
          </a:r>
          <a:endParaRPr lang="en-GB" sz="1600" dirty="0">
            <a:solidFill>
              <a:schemeClr val="tx1"/>
            </a:solidFill>
          </a:endParaRP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Study Data</a:t>
          </a:r>
          <a:endParaRPr lang="en-GB" sz="1600" dirty="0">
            <a:solidFill>
              <a:schemeClr val="tx1"/>
            </a:solidFill>
          </a:endParaRP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>
              <a:solidFill>
                <a:schemeClr val="tx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Clean Data</a:t>
          </a:r>
          <a:endParaRPr lang="en-GB" sz="1600" dirty="0">
            <a:solidFill>
              <a:schemeClr val="tx1"/>
            </a:solidFill>
          </a:endParaRP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Charter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2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WBS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Project Plan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RAID logs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Visualisation files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Study Data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Clean Data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 </a:t>
          </a: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Lessons learnt</a:t>
          </a:r>
          <a:r>
            <a:rPr lang="en-GB" sz="1600" kern="1200" dirty="0">
              <a:solidFill>
                <a:schemeClr val="tx1"/>
              </a:solidFill>
            </a:rPr>
            <a:t>, </a:t>
          </a:r>
          <a:r>
            <a:rPr lang="en-GB" sz="1600" kern="1200" dirty="0">
              <a:solidFill>
                <a:schemeClr val="tx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report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 To create a Visualisation report for students to understand the relation between some key attributes in resume Building. 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 To clean the data, Model the data and visualise the data.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308047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258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20JE0485 harshita</cp:lastModifiedBy>
  <cp:revision>225</cp:revision>
  <dcterms:created xsi:type="dcterms:W3CDTF">2023-07-15T03:43:48Z</dcterms:created>
  <dcterms:modified xsi:type="dcterms:W3CDTF">2023-09-28T18:46:56Z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