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11"/>
  </p:notesMasterIdLst>
  <p:sldIdLst>
    <p:sldId id="263" r:id="rId3"/>
    <p:sldId id="264" r:id="rId4"/>
    <p:sldId id="268" r:id="rId5"/>
    <p:sldId id="581" r:id="rId6"/>
    <p:sldId id="582" r:id="rId7"/>
    <p:sldId id="583" r:id="rId8"/>
    <p:sldId id="584" r:id="rId9"/>
    <p:sldId id="555" r:id="rId10"/>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8F1"/>
    <a:srgbClr val="C1DCE9"/>
    <a:srgbClr val="DBE9F5"/>
    <a:srgbClr val="D1E3F3"/>
    <a:srgbClr val="CEE3EE"/>
    <a:srgbClr val="97C3D9"/>
    <a:srgbClr val="3832AC"/>
    <a:srgbClr val="F7D48D"/>
    <a:srgbClr val="5DD21C"/>
    <a:srgbClr val="99F4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4"/>
    <p:restoredTop sz="93898" autoAdjust="0"/>
  </p:normalViewPr>
  <p:slideViewPr>
    <p:cSldViewPr snapToGrid="0" snapToObjects="1">
      <p:cViewPr varScale="1">
        <p:scale>
          <a:sx n="72" d="100"/>
          <a:sy n="72" d="100"/>
        </p:scale>
        <p:origin x="486" y="6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dirty="0"/>
              <a:t>Quicksilver</a:t>
            </a:r>
            <a:endParaRPr lang="en-IN" sz="1600" b="1" dirty="0"/>
          </a:p>
        </c:rich>
      </c:tx>
      <c:layout>
        <c:manualLayout>
          <c:xMode val="edge"/>
          <c:yMode val="edge"/>
          <c:x val="0.41753003179024056"/>
          <c:y val="0.79701443830355168"/>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679518957866946E-2"/>
          <c:y val="8.1052114842598361E-2"/>
          <c:w val="0.74269210080080883"/>
          <c:h val="0.70933626361891999"/>
        </c:manualLayout>
      </c:layout>
      <c:barChart>
        <c:barDir val="col"/>
        <c:grouping val="clustered"/>
        <c:varyColors val="0"/>
        <c:ser>
          <c:idx val="0"/>
          <c:order val="0"/>
          <c:tx>
            <c:strRef>
              <c:f>Sheet1!$B$1</c:f>
              <c:strCache>
                <c:ptCount val="1"/>
                <c:pt idx="0">
                  <c:v>Total No of Defects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28</c:v>
                </c:pt>
              </c:numCache>
            </c:numRef>
          </c:val>
          <c:extLst>
            <c:ext xmlns:c16="http://schemas.microsoft.com/office/drawing/2014/chart" uri="{C3380CC4-5D6E-409C-BE32-E72D297353CC}">
              <c16:uniqueId val="{00000000-5B07-4C6E-AFBC-B6EFE90EBA9F}"/>
            </c:ext>
          </c:extLst>
        </c:ser>
        <c:ser>
          <c:idx val="1"/>
          <c:order val="1"/>
          <c:tx>
            <c:strRef>
              <c:f>Sheet1!$C$1</c:f>
              <c:strCache>
                <c:ptCount val="1"/>
                <c:pt idx="0">
                  <c:v>Highest proirity Defects No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12</c:v>
                </c:pt>
              </c:numCache>
            </c:numRef>
          </c:val>
          <c:extLst>
            <c:ext xmlns:c16="http://schemas.microsoft.com/office/drawing/2014/chart" uri="{C3380CC4-5D6E-409C-BE32-E72D297353CC}">
              <c16:uniqueId val="{00000001-5B07-4C6E-AFBC-B6EFE90EBA9F}"/>
            </c:ext>
          </c:extLst>
        </c:ser>
        <c:ser>
          <c:idx val="2"/>
          <c:order val="2"/>
          <c:tx>
            <c:strRef>
              <c:f>Sheet1!$D$1</c:f>
              <c:strCache>
                <c:ptCount val="1"/>
                <c:pt idx="0">
                  <c:v>High Priority Defects No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5</c:v>
                </c:pt>
              </c:numCache>
            </c:numRef>
          </c:val>
          <c:extLst>
            <c:ext xmlns:c16="http://schemas.microsoft.com/office/drawing/2014/chart" uri="{C3380CC4-5D6E-409C-BE32-E72D297353CC}">
              <c16:uniqueId val="{00000002-5B07-4C6E-AFBC-B6EFE90EBA9F}"/>
            </c:ext>
          </c:extLst>
        </c:ser>
        <c:ser>
          <c:idx val="3"/>
          <c:order val="3"/>
          <c:tx>
            <c:strRef>
              <c:f>Sheet1!$E$1</c:f>
              <c:strCache>
                <c:ptCount val="1"/>
                <c:pt idx="0">
                  <c:v>Medium Priority Defects NO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7</c:v>
                </c:pt>
              </c:numCache>
            </c:numRef>
          </c:val>
          <c:extLst>
            <c:ext xmlns:c16="http://schemas.microsoft.com/office/drawing/2014/chart" uri="{C3380CC4-5D6E-409C-BE32-E72D297353CC}">
              <c16:uniqueId val="{00000003-5B07-4C6E-AFBC-B6EFE90EBA9F}"/>
            </c:ext>
          </c:extLst>
        </c:ser>
        <c:ser>
          <c:idx val="4"/>
          <c:order val="4"/>
          <c:tx>
            <c:strRef>
              <c:f>Sheet1!$F$1</c:f>
              <c:strCache>
                <c:ptCount val="1"/>
                <c:pt idx="0">
                  <c:v>Low Priority Defects No</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General</c:formatCode>
                <c:ptCount val="1"/>
                <c:pt idx="0">
                  <c:v>2</c:v>
                </c:pt>
              </c:numCache>
            </c:numRef>
          </c:val>
          <c:extLst>
            <c:ext xmlns:c16="http://schemas.microsoft.com/office/drawing/2014/chart" uri="{C3380CC4-5D6E-409C-BE32-E72D297353CC}">
              <c16:uniqueId val="{00000004-5B07-4C6E-AFBC-B6EFE90EBA9F}"/>
            </c:ext>
          </c:extLst>
        </c:ser>
        <c:dLbls>
          <c:dLblPos val="inEnd"/>
          <c:showLegendKey val="0"/>
          <c:showVal val="1"/>
          <c:showCatName val="0"/>
          <c:showSerName val="0"/>
          <c:showPercent val="0"/>
          <c:showBubbleSize val="0"/>
        </c:dLbls>
        <c:gapWidth val="219"/>
        <c:overlap val="-27"/>
        <c:axId val="346498191"/>
        <c:axId val="225998239"/>
      </c:barChart>
      <c:catAx>
        <c:axId val="34649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5998239"/>
        <c:crosses val="autoZero"/>
        <c:auto val="1"/>
        <c:lblAlgn val="ctr"/>
        <c:lblOffset val="100"/>
        <c:noMultiLvlLbl val="0"/>
      </c:catAx>
      <c:valAx>
        <c:axId val="225998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498191"/>
        <c:crosses val="autoZero"/>
        <c:crossBetween val="between"/>
      </c:valAx>
      <c:spPr>
        <a:noFill/>
        <a:ln>
          <a:noFill/>
        </a:ln>
        <a:effectLst/>
      </c:spPr>
    </c:plotArea>
    <c:legend>
      <c:legendPos val="b"/>
      <c:layout>
        <c:manualLayout>
          <c:xMode val="edge"/>
          <c:yMode val="edge"/>
          <c:x val="5.0000005292551615E-2"/>
          <c:y val="0.90053287701990514"/>
          <c:w val="0.9"/>
          <c:h val="9.946708656444085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Quicksilver</a:t>
            </a:r>
            <a:endParaRPr lang="en-IN"/>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Total No of Defects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28</c:v>
                </c:pt>
              </c:numCache>
            </c:numRef>
          </c:val>
          <c:extLst>
            <c:ext xmlns:c16="http://schemas.microsoft.com/office/drawing/2014/chart" uri="{C3380CC4-5D6E-409C-BE32-E72D297353CC}">
              <c16:uniqueId val="{00000000-3FA5-4A27-877B-714461D96F76}"/>
            </c:ext>
          </c:extLst>
        </c:ser>
        <c:ser>
          <c:idx val="1"/>
          <c:order val="1"/>
          <c:tx>
            <c:strRef>
              <c:f>Sheet1!$C$1</c:f>
              <c:strCache>
                <c:ptCount val="1"/>
                <c:pt idx="0">
                  <c:v>Highest Priority Defects</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12</c:v>
                </c:pt>
              </c:numCache>
            </c:numRef>
          </c:val>
          <c:extLst>
            <c:ext xmlns:c16="http://schemas.microsoft.com/office/drawing/2014/chart" uri="{C3380CC4-5D6E-409C-BE32-E72D297353CC}">
              <c16:uniqueId val="{00000001-3FA5-4A27-877B-714461D96F76}"/>
            </c:ext>
          </c:extLst>
        </c:ser>
        <c:ser>
          <c:idx val="2"/>
          <c:order val="2"/>
          <c:tx>
            <c:strRef>
              <c:f>Sheet1!$D$1</c:f>
              <c:strCache>
                <c:ptCount val="1"/>
                <c:pt idx="0">
                  <c:v>High Priority Defects</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5</c:v>
                </c:pt>
              </c:numCache>
            </c:numRef>
          </c:val>
          <c:extLst>
            <c:ext xmlns:c16="http://schemas.microsoft.com/office/drawing/2014/chart" uri="{C3380CC4-5D6E-409C-BE32-E72D297353CC}">
              <c16:uniqueId val="{00000002-3FA5-4A27-877B-714461D96F76}"/>
            </c:ext>
          </c:extLst>
        </c:ser>
        <c:ser>
          <c:idx val="3"/>
          <c:order val="3"/>
          <c:tx>
            <c:strRef>
              <c:f>Sheet1!$E$1</c:f>
              <c:strCache>
                <c:ptCount val="1"/>
                <c:pt idx="0">
                  <c:v>Medium Priority Defect</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sx="26000" sy="26000" rotWithShape="0">
                <a:schemeClr val="bg1">
                  <a:alpha val="35000"/>
                </a:scheme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c:f>
              <c:numCache>
                <c:formatCode>General</c:formatCode>
                <c:ptCount val="1"/>
              </c:numCache>
            </c:numRef>
          </c:cat>
          <c:val>
            <c:numRef>
              <c:f>Sheet1!$E$2</c:f>
              <c:numCache>
                <c:formatCode>General</c:formatCode>
                <c:ptCount val="1"/>
                <c:pt idx="0">
                  <c:v>7</c:v>
                </c:pt>
              </c:numCache>
            </c:numRef>
          </c:val>
          <c:extLst>
            <c:ext xmlns:c16="http://schemas.microsoft.com/office/drawing/2014/chart" uri="{C3380CC4-5D6E-409C-BE32-E72D297353CC}">
              <c16:uniqueId val="{00000003-3FA5-4A27-877B-714461D96F76}"/>
            </c:ext>
          </c:extLst>
        </c:ser>
        <c:ser>
          <c:idx val="4"/>
          <c:order val="4"/>
          <c:tx>
            <c:strRef>
              <c:f>Sheet1!$F$1</c:f>
              <c:strCache>
                <c:ptCount val="1"/>
                <c:pt idx="0">
                  <c:v>Low Priority Defect</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c:f>
              <c:numCache>
                <c:formatCode>General</c:formatCode>
                <c:ptCount val="1"/>
              </c:numCache>
            </c:numRef>
          </c:cat>
          <c:val>
            <c:numRef>
              <c:f>Sheet1!$F$2</c:f>
              <c:numCache>
                <c:formatCode>General</c:formatCode>
                <c:ptCount val="1"/>
                <c:pt idx="0">
                  <c:v>2</c:v>
                </c:pt>
              </c:numCache>
            </c:numRef>
          </c:val>
          <c:extLst>
            <c:ext xmlns:c16="http://schemas.microsoft.com/office/drawing/2014/chart" uri="{C3380CC4-5D6E-409C-BE32-E72D297353CC}">
              <c16:uniqueId val="{00000004-3FA5-4A27-877B-714461D96F76}"/>
            </c:ext>
          </c:extLst>
        </c:ser>
        <c:dLbls>
          <c:showLegendKey val="0"/>
          <c:showVal val="0"/>
          <c:showCatName val="0"/>
          <c:showSerName val="0"/>
          <c:showPercent val="0"/>
          <c:showBubbleSize val="0"/>
        </c:dLbls>
        <c:gapWidth val="128"/>
        <c:gapDepth val="70"/>
        <c:shape val="box"/>
        <c:axId val="1082992608"/>
        <c:axId val="1076272256"/>
        <c:axId val="0"/>
      </c:bar3DChart>
      <c:catAx>
        <c:axId val="108299260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Priority of Defects</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76272256"/>
        <c:crosses val="autoZero"/>
        <c:auto val="1"/>
        <c:lblAlgn val="ctr"/>
        <c:lblOffset val="100"/>
        <c:noMultiLvlLbl val="0"/>
      </c:catAx>
      <c:valAx>
        <c:axId val="107627225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Number of Defects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8299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AA785-1C69-1548-B24B-3D785BE750D3}" type="datetimeFigureOut">
              <a:rPr lang="en-US" smtClean="0"/>
              <a:t>10/23/2018</a:t>
            </a:fld>
            <a:endParaRPr lang="en-US"/>
          </a:p>
        </p:txBody>
      </p:sp>
      <p:sp>
        <p:nvSpPr>
          <p:cNvPr id="4" name="Slide Image Placeholder 3"/>
          <p:cNvSpPr>
            <a:spLocks noGrp="1" noRot="1" noChangeAspect="1"/>
          </p:cNvSpPr>
          <p:nvPr>
            <p:ph type="sldImg" idx="2"/>
          </p:nvPr>
        </p:nvSpPr>
        <p:spPr>
          <a:xfrm>
            <a:off x="549275" y="1143000"/>
            <a:ext cx="5759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11935-734F-274D-8EDA-A34829D54D17}" type="slidenum">
              <a:rPr lang="en-US" smtClean="0"/>
              <a:t>‹#›</a:t>
            </a:fld>
            <a:endParaRPr lang="en-US"/>
          </a:p>
        </p:txBody>
      </p:sp>
    </p:spTree>
    <p:extLst>
      <p:ext uri="{BB962C8B-B14F-4D97-AF65-F5344CB8AC3E}">
        <p14:creationId xmlns:p14="http://schemas.microsoft.com/office/powerpoint/2010/main" val="42501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1143000"/>
            <a:ext cx="5759450" cy="30861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9C911935-734F-274D-8EDA-A34829D54D17}" type="slidenum">
              <a:rPr lang="en-US" smtClean="0"/>
              <a:t>4</a:t>
            </a:fld>
            <a:endParaRPr lang="en-US"/>
          </a:p>
        </p:txBody>
      </p:sp>
    </p:spTree>
    <p:extLst>
      <p:ext uri="{BB962C8B-B14F-4D97-AF65-F5344CB8AC3E}">
        <p14:creationId xmlns:p14="http://schemas.microsoft.com/office/powerpoint/2010/main" val="132655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1143000"/>
            <a:ext cx="5759450" cy="30861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9C911935-734F-274D-8EDA-A34829D54D17}" type="slidenum">
              <a:rPr lang="en-US" smtClean="0"/>
              <a:t>5</a:t>
            </a:fld>
            <a:endParaRPr lang="en-US"/>
          </a:p>
        </p:txBody>
      </p:sp>
    </p:spTree>
    <p:extLst>
      <p:ext uri="{BB962C8B-B14F-4D97-AF65-F5344CB8AC3E}">
        <p14:creationId xmlns:p14="http://schemas.microsoft.com/office/powerpoint/2010/main" val="22962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1143000"/>
            <a:ext cx="5759450" cy="30861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9C911935-734F-274D-8EDA-A34829D54D17}" type="slidenum">
              <a:rPr lang="en-US" smtClean="0"/>
              <a:t>6</a:t>
            </a:fld>
            <a:endParaRPr lang="en-US"/>
          </a:p>
        </p:txBody>
      </p:sp>
    </p:spTree>
    <p:extLst>
      <p:ext uri="{BB962C8B-B14F-4D97-AF65-F5344CB8AC3E}">
        <p14:creationId xmlns:p14="http://schemas.microsoft.com/office/powerpoint/2010/main" val="374678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1143000"/>
            <a:ext cx="5759450" cy="30861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9C911935-734F-274D-8EDA-A34829D54D17}" type="slidenum">
              <a:rPr lang="en-US" smtClean="0"/>
              <a:t>7</a:t>
            </a:fld>
            <a:endParaRPr lang="en-US"/>
          </a:p>
        </p:txBody>
      </p:sp>
    </p:spTree>
    <p:extLst>
      <p:ext uri="{BB962C8B-B14F-4D97-AF65-F5344CB8AC3E}">
        <p14:creationId xmlns:p14="http://schemas.microsoft.com/office/powerpoint/2010/main" val="112949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8</a:t>
            </a:fld>
            <a:endParaRPr lang="en-US" dirty="0"/>
          </a:p>
        </p:txBody>
      </p:sp>
    </p:spTree>
    <p:extLst>
      <p:ext uri="{BB962C8B-B14F-4D97-AF65-F5344CB8AC3E}">
        <p14:creationId xmlns:p14="http://schemas.microsoft.com/office/powerpoint/2010/main" val="167175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538086" y="2612876"/>
            <a:ext cx="6263515" cy="4245127"/>
          </a:xfrm>
          <a:prstGeom prst="rect">
            <a:avLst/>
          </a:prstGeom>
        </p:spPr>
      </p:pic>
      <p:sp>
        <p:nvSpPr>
          <p:cNvPr id="3" name="Text Placeholder 2"/>
          <p:cNvSpPr>
            <a:spLocks noGrp="1"/>
          </p:cNvSpPr>
          <p:nvPr>
            <p:ph type="body" sz="quarter" idx="10" hasCustomPrompt="1"/>
          </p:nvPr>
        </p:nvSpPr>
        <p:spPr>
          <a:xfrm>
            <a:off x="655639" y="3754969"/>
            <a:ext cx="11494770"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br>
              <a:rPr lang="en-US" dirty="0"/>
            </a:br>
            <a:r>
              <a:rPr lang="en-US" dirty="0"/>
              <a:t>Date</a:t>
            </a:r>
          </a:p>
        </p:txBody>
      </p:sp>
      <p:sp>
        <p:nvSpPr>
          <p:cNvPr id="5" name="Title 4"/>
          <p:cNvSpPr>
            <a:spLocks noGrp="1"/>
          </p:cNvSpPr>
          <p:nvPr>
            <p:ph type="title" hasCustomPrompt="1"/>
          </p:nvPr>
        </p:nvSpPr>
        <p:spPr bwMode="black">
          <a:xfrm>
            <a:off x="640081" y="2088335"/>
            <a:ext cx="11510329" cy="1340667"/>
          </a:xfrm>
        </p:spPr>
        <p:txBody>
          <a:bodyPr anchor="b"/>
          <a:lstStyle>
            <a:lvl1pPr>
              <a:lnSpc>
                <a:spcPct val="100000"/>
              </a:lnSpc>
              <a:defRPr sz="5565"/>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9" y="649033"/>
            <a:ext cx="3617777" cy="1015558"/>
          </a:xfrm>
          <a:prstGeom prst="rect">
            <a:avLst/>
          </a:prstGeom>
        </p:spPr>
      </p:pic>
    </p:spTree>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538086" y="2612876"/>
            <a:ext cx="6263515" cy="4245127"/>
          </a:xfrm>
          <a:prstGeom prst="rect">
            <a:avLst/>
          </a:prstGeom>
        </p:spPr>
      </p:pic>
      <p:sp>
        <p:nvSpPr>
          <p:cNvPr id="3" name="Text Placeholder 2"/>
          <p:cNvSpPr>
            <a:spLocks noGrp="1"/>
          </p:cNvSpPr>
          <p:nvPr>
            <p:ph type="body" sz="quarter" idx="10" hasCustomPrompt="1"/>
          </p:nvPr>
        </p:nvSpPr>
        <p:spPr>
          <a:xfrm>
            <a:off x="655639" y="3754969"/>
            <a:ext cx="11494770"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br>
              <a:rPr lang="en-US" dirty="0"/>
            </a:br>
            <a:r>
              <a:rPr lang="en-US" dirty="0"/>
              <a:t>Date</a:t>
            </a:r>
          </a:p>
        </p:txBody>
      </p:sp>
      <p:sp>
        <p:nvSpPr>
          <p:cNvPr id="5" name="Title 4"/>
          <p:cNvSpPr>
            <a:spLocks noGrp="1"/>
          </p:cNvSpPr>
          <p:nvPr>
            <p:ph type="title" hasCustomPrompt="1"/>
          </p:nvPr>
        </p:nvSpPr>
        <p:spPr bwMode="black">
          <a:xfrm>
            <a:off x="640081" y="2088335"/>
            <a:ext cx="11510329" cy="1340667"/>
          </a:xfrm>
        </p:spPr>
        <p:txBody>
          <a:bodyPr anchor="b"/>
          <a:lstStyle>
            <a:lvl1pPr>
              <a:lnSpc>
                <a:spcPct val="100000"/>
              </a:lnSpc>
              <a:defRPr sz="5565"/>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9" y="649033"/>
            <a:ext cx="3617777" cy="1015558"/>
          </a:xfrm>
          <a:prstGeom prst="rect">
            <a:avLst/>
          </a:prstGeom>
        </p:spPr>
      </p:pic>
    </p:spTree>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40081" y="1"/>
            <a:ext cx="11510329"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defTabSz="639968" fontAlgn="base">
              <a:spcBef>
                <a:spcPct val="0"/>
              </a:spcBef>
              <a:spcAft>
                <a:spcPct val="0"/>
              </a:spcAft>
            </a:pPr>
            <a:r>
              <a:rPr lang="en-US" sz="2940" dirty="0">
                <a:solidFill>
                  <a:prstClr val="white"/>
                </a:solidFill>
                <a:latin typeface="Verdana" panose="020B0604030504040204" pitchFamily="34" charset="0"/>
                <a:ea typeface="ＭＳ Ｐゴシック" charset="0"/>
                <a:cs typeface="Verdana" panose="020B0604030504040204" pitchFamily="34" charset="0"/>
              </a:rPr>
              <a:t>Safe harbor statement</a:t>
            </a:r>
          </a:p>
        </p:txBody>
      </p:sp>
      <p:sp>
        <p:nvSpPr>
          <p:cNvPr id="5" name="Rectangle 4"/>
          <p:cNvSpPr/>
          <p:nvPr userDrawn="1"/>
        </p:nvSpPr>
        <p:spPr>
          <a:xfrm>
            <a:off x="640081" y="1210189"/>
            <a:ext cx="11521441" cy="4928145"/>
          </a:xfrm>
          <a:prstGeom prst="rect">
            <a:avLst/>
          </a:prstGeom>
        </p:spPr>
        <p:txBody>
          <a:bodyPr wrap="square" lIns="0" tIns="0" rIns="0" bIns="0">
            <a:noAutofit/>
          </a:bodyPr>
          <a:lstStyle/>
          <a:p>
            <a:pPr algn="just" defTabSz="639968" fontAlgn="base">
              <a:spcBef>
                <a:spcPct val="0"/>
              </a:spcBef>
              <a:spcAft>
                <a:spcPct val="0"/>
              </a:spcAft>
            </a:pPr>
            <a:r>
              <a:rPr lang="en-US" sz="1785" dirty="0">
                <a:solidFill>
                  <a:srgbClr val="1D1D1C"/>
                </a:solidFill>
                <a:ea typeface="Verdana" panose="020B0604030504040204" pitchFamily="34" charset="0"/>
                <a:cs typeface="Verdana" panose="020B0604030504040204" pitchFamily="34" charset="0"/>
              </a:rPr>
              <a:t>The information in this presentation is confidential and proprietary to MuleSoft and may not be disclosed without the </a:t>
            </a:r>
            <a:r>
              <a:rPr lang="en-US" sz="1785" dirty="0" err="1">
                <a:solidFill>
                  <a:srgbClr val="1D1D1C"/>
                </a:solidFill>
                <a:ea typeface="Verdana" panose="020B0604030504040204" pitchFamily="34" charset="0"/>
                <a:cs typeface="Verdana" panose="020B0604030504040204" pitchFamily="34" charset="0"/>
              </a:rPr>
              <a:t>perMarshall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Islandsssion</a:t>
            </a:r>
            <a:r>
              <a:rPr lang="en-US" sz="1785" dirty="0">
                <a:solidFill>
                  <a:srgbClr val="1D1D1C"/>
                </a:solidFill>
                <a:ea typeface="Verdana" panose="020B0604030504040204" pitchFamily="34" charset="0"/>
                <a:cs typeface="Verdana" panose="020B0604030504040204" pitchFamily="34" charset="0"/>
              </a:rPr>
              <a:t>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85" dirty="0" err="1">
                <a:solidFill>
                  <a:srgbClr val="1D1D1C"/>
                </a:solidFill>
                <a:ea typeface="Verdana" panose="020B0604030504040204" pitchFamily="34" charset="0"/>
                <a:cs typeface="Verdana" panose="020B0604030504040204" pitchFamily="34" charset="0"/>
              </a:rPr>
              <a:t>MuleSoft's</a:t>
            </a:r>
            <a:r>
              <a:rPr lang="en-US" sz="1785" dirty="0">
                <a:solidFill>
                  <a:srgbClr val="1D1D1C"/>
                </a:solidFill>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a:t>
            </a:r>
            <a:r>
              <a:rPr lang="en-US" sz="1785" dirty="0" err="1">
                <a:solidFill>
                  <a:srgbClr val="1D1D1C"/>
                </a:solidFill>
                <a:ea typeface="Verdana" panose="020B0604030504040204" pitchFamily="34" charset="0"/>
                <a:cs typeface="Verdana" panose="020B0604030504040204" pitchFamily="34" charset="0"/>
              </a:rPr>
              <a:t>comMarshall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Islandstment</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proMarshall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Islandsse</a:t>
            </a:r>
            <a:r>
              <a:rPr lang="en-US" sz="1785" dirty="0">
                <a:solidFill>
                  <a:srgbClr val="1D1D1C"/>
                </a:solidFill>
                <a:ea typeface="Verdana" panose="020B0604030504040204" pitchFamily="34" charset="0"/>
                <a:cs typeface="Verdana" panose="020B0604030504040204" pitchFamily="34" charset="0"/>
              </a:rPr>
              <a:t> or legal obligation to deliver any material, code or functionality. This document is provided without a warranty of any kind, either express or implied, including but not </a:t>
            </a:r>
            <a:r>
              <a:rPr lang="en-US" sz="1785" dirty="0" err="1">
                <a:solidFill>
                  <a:srgbClr val="1D1D1C"/>
                </a:solidFill>
                <a:ea typeface="Verdana" panose="020B0604030504040204" pitchFamily="34" charset="0"/>
                <a:cs typeface="Verdana" panose="020B0604030504040204" pitchFamily="34" charset="0"/>
              </a:rPr>
              <a:t>liMarshall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Islandsted</a:t>
            </a:r>
            <a:r>
              <a:rPr lang="en-US" sz="1785" dirty="0">
                <a:solidFill>
                  <a:srgbClr val="1D1D1C"/>
                </a:solidFill>
                <a:ea typeface="Verdana" panose="020B0604030504040204" pitchFamily="34" charset="0"/>
                <a:cs typeface="Verdana" panose="020B0604030504040204" pitchFamily="34" charset="0"/>
              </a:rPr>
              <a:t> to, the implied warranties of merchantability, fitness for a particular purpose, or non-infringement. This document is for informational purposes and may not be incorporated into a contract. MuleSoft assumes no responsibility for errors or </a:t>
            </a:r>
            <a:r>
              <a:rPr lang="en-US" sz="1785" dirty="0" err="1">
                <a:solidFill>
                  <a:srgbClr val="1D1D1C"/>
                </a:solidFill>
                <a:ea typeface="Verdana" panose="020B0604030504040204" pitchFamily="34" charset="0"/>
                <a:cs typeface="Verdana" panose="020B0604030504040204" pitchFamily="34" charset="0"/>
              </a:rPr>
              <a:t>oMarshall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Islandsssions</a:t>
            </a:r>
            <a:r>
              <a:rPr lang="en-US" sz="1785" dirty="0">
                <a:solidFill>
                  <a:srgbClr val="1D1D1C"/>
                </a:solidFill>
                <a:ea typeface="Verdana" panose="020B0604030504040204" pitchFamily="34" charset="0"/>
                <a:cs typeface="Verdana" panose="020B0604030504040204" pitchFamily="34" charset="0"/>
              </a:rPr>
              <a:t> in this document, except if such damages were caused by MuleSoft intentionally or grossly negligent.</a:t>
            </a:r>
          </a:p>
          <a:p>
            <a:pPr algn="just" defTabSz="639968" fontAlgn="base">
              <a:spcBef>
                <a:spcPct val="0"/>
              </a:spcBef>
              <a:spcAft>
                <a:spcPct val="0"/>
              </a:spcAft>
            </a:pPr>
            <a:endParaRPr lang="en-US" sz="1785" dirty="0">
              <a:solidFill>
                <a:srgbClr val="1D1D1C"/>
              </a:solidFill>
              <a:ea typeface="Verdana" panose="020B0604030504040204" pitchFamily="34" charset="0"/>
              <a:cs typeface="Verdana" panose="020B0604030504040204" pitchFamily="34" charset="0"/>
            </a:endParaRPr>
          </a:p>
          <a:p>
            <a:pPr algn="just" defTabSz="639968" fontAlgn="base">
              <a:spcBef>
                <a:spcPct val="0"/>
              </a:spcBef>
              <a:spcAft>
                <a:spcPct val="0"/>
              </a:spcAft>
              <a:defRPr/>
            </a:pPr>
            <a:r>
              <a:rPr lang="en-US" sz="1785" dirty="0">
                <a:solidFill>
                  <a:srgbClr val="1D1D1C"/>
                </a:solidFill>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3" name="Slide Number Placeholder 2"/>
          <p:cNvSpPr>
            <a:spLocks noGrp="1"/>
          </p:cNvSpPr>
          <p:nvPr>
            <p:ph type="sldNum" sz="quarter" idx="10"/>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Tree>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Contents</a:t>
            </a:r>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solidFill>
                  <a:srgbClr val="646469"/>
                </a:solidFill>
              </a:rPr>
              <a:pPr/>
              <a:t>‹#›</a:t>
            </a:fld>
            <a:endParaRPr lang="en-US" dirty="0">
              <a:solidFill>
                <a:srgbClr val="646469"/>
              </a:solidFill>
            </a:endParaRPr>
          </a:p>
        </p:txBody>
      </p:sp>
      <p:sp>
        <p:nvSpPr>
          <p:cNvPr id="5" name="Footer Placeholder 4"/>
          <p:cNvSpPr txBox="1">
            <a:spLocks/>
          </p:cNvSpPr>
          <p:nvPr userDrawn="1"/>
        </p:nvSpPr>
        <p:spPr>
          <a:xfrm>
            <a:off x="655639" y="6339102"/>
            <a:ext cx="3554666"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sz="945">
                <a:solidFill>
                  <a:srgbClr val="646469"/>
                </a:solidFill>
                <a:latin typeface="Verdana"/>
              </a:rPr>
              <a:t>All contents © </a:t>
            </a:r>
            <a:r>
              <a:rPr lang="en-GB" sz="945" err="1">
                <a:solidFill>
                  <a:srgbClr val="646469"/>
                </a:solidFill>
                <a:latin typeface="Verdana"/>
              </a:rPr>
              <a:t>MuleSoft</a:t>
            </a:r>
            <a:r>
              <a:rPr lang="en-GB" sz="945">
                <a:solidFill>
                  <a:srgbClr val="646469"/>
                </a:solidFill>
                <a:latin typeface="Verdana"/>
              </a:rPr>
              <a:t> Inc.</a:t>
            </a:r>
            <a:endParaRPr lang="en-US" sz="945">
              <a:solidFill>
                <a:srgbClr val="646469"/>
              </a:solidFill>
              <a:latin typeface="Verdana"/>
            </a:endParaRPr>
          </a:p>
        </p:txBody>
      </p:sp>
      <p:sp>
        <p:nvSpPr>
          <p:cNvPr id="8" name="Text Placeholder 7"/>
          <p:cNvSpPr>
            <a:spLocks noGrp="1"/>
          </p:cNvSpPr>
          <p:nvPr>
            <p:ph type="body" sz="quarter" idx="12" hasCustomPrompt="1"/>
          </p:nvPr>
        </p:nvSpPr>
        <p:spPr>
          <a:xfrm>
            <a:off x="640247" y="1189038"/>
            <a:ext cx="11509436" cy="5022850"/>
          </a:xfrm>
        </p:spPr>
        <p:txBody>
          <a:bodyPr/>
          <a:lstStyle>
            <a:lvl1pPr marL="480060" indent="-48006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Highlight current agenda item in white</a:t>
            </a:r>
          </a:p>
          <a:p>
            <a:pPr lvl="0"/>
            <a:r>
              <a:rPr lang="en-US" dirty="0"/>
              <a:t>Agenda item</a:t>
            </a:r>
          </a:p>
          <a:p>
            <a:pPr lvl="0"/>
            <a:r>
              <a:rPr lang="en-US" dirty="0"/>
              <a:t>Agenda item</a:t>
            </a:r>
          </a:p>
          <a:p>
            <a:pPr lvl="0"/>
            <a:r>
              <a:rPr lang="en-US" dirty="0"/>
              <a:t>Agenda item</a:t>
            </a:r>
          </a:p>
          <a:p>
            <a:pPr lvl="0"/>
            <a:r>
              <a:rPr lang="en-US" dirty="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1046" y="279635"/>
            <a:ext cx="1266114" cy="355415"/>
          </a:xfrm>
          <a:prstGeom prst="rect">
            <a:avLst/>
          </a:prstGeom>
        </p:spPr>
      </p:pic>
    </p:spTree>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538086" y="2612876"/>
            <a:ext cx="6263515" cy="4245127"/>
          </a:xfrm>
          <a:prstGeom prst="rect">
            <a:avLst/>
          </a:prstGeom>
        </p:spPr>
      </p:pic>
      <p:sp>
        <p:nvSpPr>
          <p:cNvPr id="10" name="Title 4"/>
          <p:cNvSpPr>
            <a:spLocks noGrp="1"/>
          </p:cNvSpPr>
          <p:nvPr>
            <p:ph type="title" hasCustomPrompt="1"/>
          </p:nvPr>
        </p:nvSpPr>
        <p:spPr bwMode="black">
          <a:xfrm>
            <a:off x="640081" y="2088335"/>
            <a:ext cx="11510329" cy="1340667"/>
          </a:xfrm>
        </p:spPr>
        <p:txBody>
          <a:bodyPr anchor="b"/>
          <a:lstStyle>
            <a:lvl1pPr>
              <a:defRPr sz="5565"/>
            </a:lvl1pPr>
          </a:lstStyle>
          <a:p>
            <a:r>
              <a:rPr lang="en-US" dirty="0"/>
              <a:t>Section divider title</a:t>
            </a:r>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940"/>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
        <p:nvSpPr>
          <p:cNvPr id="5" name="Text Placeholder 4"/>
          <p:cNvSpPr>
            <a:spLocks noGrp="1"/>
          </p:cNvSpPr>
          <p:nvPr>
            <p:ph type="body" sz="quarter" idx="12"/>
          </p:nvPr>
        </p:nvSpPr>
        <p:spPr>
          <a:xfrm>
            <a:off x="640247" y="1189038"/>
            <a:ext cx="11509436"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40080" y="1177234"/>
            <a:ext cx="5171073" cy="467011"/>
          </a:xfrm>
        </p:spPr>
        <p:txBody>
          <a:bodyPr anchor="b">
            <a:noAutofit/>
          </a:bodyPr>
          <a:lstStyle>
            <a:lvl1pPr marL="0" indent="0">
              <a:buNone/>
              <a:defRPr sz="2520" b="0" i="0" baseline="0">
                <a:solidFill>
                  <a:schemeClr val="bg2"/>
                </a:solidFill>
                <a:latin typeface="Verdana" panose="020B0604030504040204" pitchFamily="34" charset="0"/>
              </a:defRPr>
            </a:lvl1pPr>
            <a:lvl2pPr marL="639968" indent="0">
              <a:buNone/>
              <a:defRPr sz="2835" b="1"/>
            </a:lvl2pPr>
            <a:lvl3pPr marL="1279936" indent="0">
              <a:buNone/>
              <a:defRPr sz="2520" b="1"/>
            </a:lvl3pPr>
            <a:lvl4pPr marL="1919904" indent="0">
              <a:buNone/>
              <a:defRPr sz="2205" b="1"/>
            </a:lvl4pPr>
            <a:lvl5pPr marL="2559872" indent="0">
              <a:buNone/>
              <a:defRPr sz="2205" b="1"/>
            </a:lvl5pPr>
            <a:lvl6pPr marL="3199840" indent="0">
              <a:buNone/>
              <a:defRPr sz="2205" b="1"/>
            </a:lvl6pPr>
            <a:lvl7pPr marL="3839808" indent="0">
              <a:buNone/>
              <a:defRPr sz="2205" b="1"/>
            </a:lvl7pPr>
            <a:lvl8pPr marL="4479776" indent="0">
              <a:buNone/>
              <a:defRPr sz="2205" b="1"/>
            </a:lvl8pPr>
            <a:lvl9pPr marL="5119744" indent="0">
              <a:buNone/>
              <a:defRPr sz="2205" b="1"/>
            </a:lvl9pPr>
          </a:lstStyle>
          <a:p>
            <a:pPr lvl="0"/>
            <a:r>
              <a:rPr lang="en-US" dirty="0"/>
              <a:t>Heading text</a:t>
            </a:r>
          </a:p>
        </p:txBody>
      </p:sp>
      <p:sp>
        <p:nvSpPr>
          <p:cNvPr id="5" name="Text Placeholder 4"/>
          <p:cNvSpPr>
            <a:spLocks noGrp="1"/>
          </p:cNvSpPr>
          <p:nvPr>
            <p:ph type="body" sz="quarter" idx="3" hasCustomPrompt="1"/>
          </p:nvPr>
        </p:nvSpPr>
        <p:spPr>
          <a:xfrm>
            <a:off x="6978611" y="1177234"/>
            <a:ext cx="5171073" cy="467011"/>
          </a:xfrm>
        </p:spPr>
        <p:txBody>
          <a:bodyPr anchor="b">
            <a:noAutofit/>
          </a:bodyPr>
          <a:lstStyle>
            <a:lvl1pPr marL="0" indent="0">
              <a:buNone/>
              <a:defRPr sz="2520" b="0" i="0">
                <a:solidFill>
                  <a:schemeClr val="bg2"/>
                </a:solidFill>
                <a:latin typeface="Verdana" panose="020B0604030504040204" pitchFamily="34" charset="0"/>
              </a:defRPr>
            </a:lvl1pPr>
            <a:lvl2pPr marL="639968" indent="0">
              <a:buNone/>
              <a:defRPr sz="2835" b="1"/>
            </a:lvl2pPr>
            <a:lvl3pPr marL="1279936" indent="0">
              <a:buNone/>
              <a:defRPr sz="2520" b="1"/>
            </a:lvl3pPr>
            <a:lvl4pPr marL="1919904" indent="0">
              <a:buNone/>
              <a:defRPr sz="2205" b="1"/>
            </a:lvl4pPr>
            <a:lvl5pPr marL="2559872" indent="0">
              <a:buNone/>
              <a:defRPr sz="2205" b="1"/>
            </a:lvl5pPr>
            <a:lvl6pPr marL="3199840" indent="0">
              <a:buNone/>
              <a:defRPr sz="2205" b="1"/>
            </a:lvl6pPr>
            <a:lvl7pPr marL="3839808" indent="0">
              <a:buNone/>
              <a:defRPr sz="2205" b="1"/>
            </a:lvl7pPr>
            <a:lvl8pPr marL="4479776" indent="0">
              <a:buNone/>
              <a:defRPr sz="2205" b="1"/>
            </a:lvl8pPr>
            <a:lvl9pPr marL="5119744" indent="0">
              <a:buNone/>
              <a:defRPr sz="2205" b="1"/>
            </a:lvl9pPr>
          </a:lstStyle>
          <a:p>
            <a:pPr lvl="0"/>
            <a:r>
              <a:rPr lang="en-US" dirty="0"/>
              <a:t>Heading text</a:t>
            </a:r>
          </a:p>
        </p:txBody>
      </p:sp>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
        <p:nvSpPr>
          <p:cNvPr id="9" name="Text Placeholder 8"/>
          <p:cNvSpPr>
            <a:spLocks noGrp="1"/>
          </p:cNvSpPr>
          <p:nvPr>
            <p:ph type="body" sz="quarter" idx="11"/>
          </p:nvPr>
        </p:nvSpPr>
        <p:spPr>
          <a:xfrm>
            <a:off x="640080" y="1766888"/>
            <a:ext cx="5171073" cy="4445000"/>
          </a:xfrm>
        </p:spPr>
        <p:txBody>
          <a:bodyPr/>
          <a:lstStyle>
            <a:lvl1pPr>
              <a:defRPr sz="2100"/>
            </a:lvl1pPr>
            <a:lvl2pPr>
              <a:defRPr sz="1890"/>
            </a:lvl2pPr>
            <a:lvl3pPr>
              <a:defRPr sz="1680"/>
            </a:lvl3pPr>
            <a:lvl4pPr>
              <a:defRPr sz="1470"/>
            </a:lvl4pPr>
            <a:lvl5pPr>
              <a:defRPr sz="147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2"/>
          </p:nvPr>
        </p:nvSpPr>
        <p:spPr>
          <a:xfrm>
            <a:off x="6978611" y="1766888"/>
            <a:ext cx="5171073" cy="4445000"/>
          </a:xfrm>
        </p:spPr>
        <p:txBody>
          <a:bodyPr/>
          <a:lstStyle>
            <a:lvl1pPr>
              <a:defRPr sz="2100"/>
            </a:lvl1pPr>
            <a:lvl2pPr>
              <a:defRPr sz="1890"/>
            </a:lvl2pPr>
            <a:lvl3pPr>
              <a:defRPr sz="1680"/>
            </a:lvl3pPr>
            <a:lvl4pPr>
              <a:defRPr sz="1470"/>
            </a:lvl4pPr>
            <a:lvl5pPr>
              <a:defRPr sz="147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549723" y="2108229"/>
            <a:ext cx="167381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39968" fontAlgn="base">
              <a:spcBef>
                <a:spcPct val="0"/>
              </a:spcBef>
              <a:spcAft>
                <a:spcPct val="0"/>
              </a:spcAft>
            </a:pPr>
            <a:endParaRPr lang="en-US" sz="1890" dirty="0">
              <a:solidFill>
                <a:prstClr val="white"/>
              </a:solidFill>
            </a:endParaRPr>
          </a:p>
        </p:txBody>
      </p:sp>
      <p:sp>
        <p:nvSpPr>
          <p:cNvPr id="5" name="Title 4"/>
          <p:cNvSpPr>
            <a:spLocks noGrp="1"/>
          </p:cNvSpPr>
          <p:nvPr>
            <p:ph type="title" hasCustomPrompt="1"/>
          </p:nvPr>
        </p:nvSpPr>
        <p:spPr bwMode="black">
          <a:xfrm>
            <a:off x="640081" y="4846353"/>
            <a:ext cx="11510329" cy="1340667"/>
          </a:xfrm>
        </p:spPr>
        <p:txBody>
          <a:bodyPr anchor="ctr"/>
          <a:lstStyle>
            <a:lvl1pPr algn="ctr">
              <a:defRPr sz="5565"/>
            </a:lvl1pPr>
          </a:lstStyle>
          <a:p>
            <a:r>
              <a:rPr lang="en-US" dirty="0"/>
              <a:t>Thank You</a:t>
            </a:r>
          </a:p>
        </p:txBody>
      </p:sp>
      <p:grpSp>
        <p:nvGrpSpPr>
          <p:cNvPr id="3" name="Group 4"/>
          <p:cNvGrpSpPr>
            <a:grpSpLocks noChangeAspect="1"/>
          </p:cNvGrpSpPr>
          <p:nvPr userDrawn="1"/>
        </p:nvGrpSpPr>
        <p:grpSpPr bwMode="auto">
          <a:xfrm>
            <a:off x="-1154253" y="2"/>
            <a:ext cx="14770692"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spTree>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403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40B59-60D6-439C-B2B7-D2D7C3569975}"/>
              </a:ext>
            </a:extLst>
          </p:cNvPr>
          <p:cNvSpPr>
            <a:spLocks noGrp="1"/>
          </p:cNvSpPr>
          <p:nvPr>
            <p:ph type="sldNum" sz="quarter" idx="10"/>
          </p:nvPr>
        </p:nvSpPr>
        <p:spPr/>
        <p:txBody>
          <a:bodyPr/>
          <a:lstStyle/>
          <a:p>
            <a:pPr defTabSz="639968" fontAlgn="base">
              <a:spcBef>
                <a:spcPct val="0"/>
              </a:spcBef>
              <a:spcAft>
                <a:spcPct val="0"/>
              </a:spcAft>
            </a:pPr>
            <a:fld id="{6EBA610F-6DE2-6644-8764-FCBE8B310C98}" type="slidenum">
              <a:rPr lang="en-US" smtClean="0">
                <a:solidFill>
                  <a:prstClr val="white">
                    <a:lumMod val="75000"/>
                  </a:prstClr>
                </a:solidFill>
              </a:rPr>
              <a:pPr defTabSz="639968" fontAlgn="base">
                <a:spcBef>
                  <a:spcPct val="0"/>
                </a:spcBef>
                <a:spcAft>
                  <a:spcPct val="0"/>
                </a:spcAft>
              </a:pPr>
              <a:t>‹#›</a:t>
            </a:fld>
            <a:endParaRPr lang="en-US" dirty="0">
              <a:solidFill>
                <a:prstClr val="white">
                  <a:lumMod val="75000"/>
                </a:prstClr>
              </a:solidFill>
            </a:endParaRPr>
          </a:p>
        </p:txBody>
      </p:sp>
    </p:spTree>
    <p:extLst>
      <p:ext uri="{BB962C8B-B14F-4D97-AF65-F5344CB8AC3E}">
        <p14:creationId xmlns:p14="http://schemas.microsoft.com/office/powerpoint/2010/main" val="13467561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40081" y="1"/>
            <a:ext cx="11510329"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defTabSz="639968" fontAlgn="base">
              <a:spcBef>
                <a:spcPct val="0"/>
              </a:spcBef>
              <a:spcAft>
                <a:spcPct val="0"/>
              </a:spcAft>
            </a:pPr>
            <a:r>
              <a:rPr lang="en-US" sz="2940" dirty="0">
                <a:solidFill>
                  <a:prstClr val="white"/>
                </a:solidFill>
                <a:latin typeface="Verdana" panose="020B0604030504040204" pitchFamily="34" charset="0"/>
                <a:ea typeface="ＭＳ Ｐゴシック" charset="0"/>
                <a:cs typeface="Verdana" panose="020B0604030504040204" pitchFamily="34" charset="0"/>
              </a:rPr>
              <a:t>Safe harbor statement</a:t>
            </a:r>
          </a:p>
        </p:txBody>
      </p:sp>
      <p:sp>
        <p:nvSpPr>
          <p:cNvPr id="5" name="Rectangle 4"/>
          <p:cNvSpPr/>
          <p:nvPr userDrawn="1"/>
        </p:nvSpPr>
        <p:spPr>
          <a:xfrm>
            <a:off x="640081" y="1210189"/>
            <a:ext cx="11521441" cy="4928145"/>
          </a:xfrm>
          <a:prstGeom prst="rect">
            <a:avLst/>
          </a:prstGeom>
        </p:spPr>
        <p:txBody>
          <a:bodyPr wrap="square" lIns="0" tIns="0" rIns="0" bIns="0">
            <a:noAutofit/>
          </a:bodyPr>
          <a:lstStyle/>
          <a:p>
            <a:pPr algn="just" defTabSz="639968" fontAlgn="base">
              <a:spcBef>
                <a:spcPct val="0"/>
              </a:spcBef>
              <a:spcAft>
                <a:spcPct val="0"/>
              </a:spcAft>
            </a:pPr>
            <a:r>
              <a:rPr lang="en-US" sz="1785" dirty="0">
                <a:solidFill>
                  <a:srgbClr val="1D1D1C"/>
                </a:solidFill>
                <a:ea typeface="Verdana" panose="020B0604030504040204" pitchFamily="34" charset="0"/>
                <a:cs typeface="Verdana" panose="020B0604030504040204" pitchFamily="34" charset="0"/>
              </a:rPr>
              <a:t>The information in this presentation is confidential and proprietary to MuleSoft and may not be disclosed without the </a:t>
            </a:r>
            <a:r>
              <a:rPr lang="en-US" sz="1785" dirty="0" err="1">
                <a:solidFill>
                  <a:srgbClr val="1D1D1C"/>
                </a:solidFill>
                <a:ea typeface="Verdana" panose="020B0604030504040204" pitchFamily="34" charset="0"/>
                <a:cs typeface="Verdana" panose="020B0604030504040204" pitchFamily="34" charset="0"/>
              </a:rPr>
              <a:t>perMarshall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Islandsssion</a:t>
            </a:r>
            <a:r>
              <a:rPr lang="en-US" sz="1785" dirty="0">
                <a:solidFill>
                  <a:srgbClr val="1D1D1C"/>
                </a:solidFill>
                <a:ea typeface="Verdana" panose="020B0604030504040204" pitchFamily="34" charset="0"/>
                <a:cs typeface="Verdana" panose="020B0604030504040204" pitchFamily="34" charset="0"/>
              </a:rPr>
              <a:t>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85" dirty="0" err="1">
                <a:solidFill>
                  <a:srgbClr val="1D1D1C"/>
                </a:solidFill>
                <a:ea typeface="Verdana" panose="020B0604030504040204" pitchFamily="34" charset="0"/>
                <a:cs typeface="Verdana" panose="020B0604030504040204" pitchFamily="34" charset="0"/>
              </a:rPr>
              <a:t>MuleSoft's</a:t>
            </a:r>
            <a:r>
              <a:rPr lang="en-US" sz="1785" dirty="0">
                <a:solidFill>
                  <a:srgbClr val="1D1D1C"/>
                </a:solidFill>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a:t>
            </a:r>
            <a:r>
              <a:rPr lang="en-US" sz="1785" dirty="0" err="1">
                <a:solidFill>
                  <a:srgbClr val="1D1D1C"/>
                </a:solidFill>
                <a:ea typeface="Verdana" panose="020B0604030504040204" pitchFamily="34" charset="0"/>
                <a:cs typeface="Verdana" panose="020B0604030504040204" pitchFamily="34" charset="0"/>
              </a:rPr>
              <a:t>comMarshall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Islandstment</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proMarshall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Islandsse</a:t>
            </a:r>
            <a:r>
              <a:rPr lang="en-US" sz="1785" dirty="0">
                <a:solidFill>
                  <a:srgbClr val="1D1D1C"/>
                </a:solidFill>
                <a:ea typeface="Verdana" panose="020B0604030504040204" pitchFamily="34" charset="0"/>
                <a:cs typeface="Verdana" panose="020B0604030504040204" pitchFamily="34" charset="0"/>
              </a:rPr>
              <a:t> or legal obligation to deliver any material, code or functionality. This document is provided without a warranty of any kind, either express or implied, including but not </a:t>
            </a:r>
            <a:r>
              <a:rPr lang="en-US" sz="1785" dirty="0" err="1">
                <a:solidFill>
                  <a:srgbClr val="1D1D1C"/>
                </a:solidFill>
                <a:ea typeface="Verdana" panose="020B0604030504040204" pitchFamily="34" charset="0"/>
                <a:cs typeface="Verdana" panose="020B0604030504040204" pitchFamily="34" charset="0"/>
              </a:rPr>
              <a:t>liMarshall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Islandsted</a:t>
            </a:r>
            <a:r>
              <a:rPr lang="en-US" sz="1785" dirty="0">
                <a:solidFill>
                  <a:srgbClr val="1D1D1C"/>
                </a:solidFill>
                <a:ea typeface="Verdana" panose="020B0604030504040204" pitchFamily="34" charset="0"/>
                <a:cs typeface="Verdana" panose="020B0604030504040204" pitchFamily="34" charset="0"/>
              </a:rPr>
              <a:t> to, the implied warranties of merchantability, fitness for a particular purpose, or non-infringement. This document is for informational purposes and may not be incorporated into a contract. MuleSoft assumes no responsibility for errors or </a:t>
            </a:r>
            <a:r>
              <a:rPr lang="en-US" sz="1785" dirty="0" err="1">
                <a:solidFill>
                  <a:srgbClr val="1D1D1C"/>
                </a:solidFill>
                <a:ea typeface="Verdana" panose="020B0604030504040204" pitchFamily="34" charset="0"/>
                <a:cs typeface="Verdana" panose="020B0604030504040204" pitchFamily="34" charset="0"/>
              </a:rPr>
              <a:t>oMarshall</a:t>
            </a:r>
            <a:r>
              <a:rPr lang="en-US" sz="1785" dirty="0">
                <a:solidFill>
                  <a:srgbClr val="1D1D1C"/>
                </a:solidFill>
                <a:ea typeface="Verdana" panose="020B0604030504040204" pitchFamily="34" charset="0"/>
                <a:cs typeface="Verdana" panose="020B0604030504040204" pitchFamily="34" charset="0"/>
              </a:rPr>
              <a:t> </a:t>
            </a:r>
            <a:r>
              <a:rPr lang="en-US" sz="1785" dirty="0" err="1">
                <a:solidFill>
                  <a:srgbClr val="1D1D1C"/>
                </a:solidFill>
                <a:ea typeface="Verdana" panose="020B0604030504040204" pitchFamily="34" charset="0"/>
                <a:cs typeface="Verdana" panose="020B0604030504040204" pitchFamily="34" charset="0"/>
              </a:rPr>
              <a:t>Islandsssions</a:t>
            </a:r>
            <a:r>
              <a:rPr lang="en-US" sz="1785" dirty="0">
                <a:solidFill>
                  <a:srgbClr val="1D1D1C"/>
                </a:solidFill>
                <a:ea typeface="Verdana" panose="020B0604030504040204" pitchFamily="34" charset="0"/>
                <a:cs typeface="Verdana" panose="020B0604030504040204" pitchFamily="34" charset="0"/>
              </a:rPr>
              <a:t> in this document, except if such damages were caused by MuleSoft intentionally or grossly negligent.</a:t>
            </a:r>
          </a:p>
          <a:p>
            <a:pPr algn="just" defTabSz="639968" fontAlgn="base">
              <a:spcBef>
                <a:spcPct val="0"/>
              </a:spcBef>
              <a:spcAft>
                <a:spcPct val="0"/>
              </a:spcAft>
            </a:pPr>
            <a:endParaRPr lang="en-US" sz="1785" dirty="0">
              <a:solidFill>
                <a:srgbClr val="1D1D1C"/>
              </a:solidFill>
              <a:ea typeface="Verdana" panose="020B0604030504040204" pitchFamily="34" charset="0"/>
              <a:cs typeface="Verdana" panose="020B0604030504040204" pitchFamily="34" charset="0"/>
            </a:endParaRPr>
          </a:p>
          <a:p>
            <a:pPr algn="just" defTabSz="639968" fontAlgn="base">
              <a:spcBef>
                <a:spcPct val="0"/>
              </a:spcBef>
              <a:spcAft>
                <a:spcPct val="0"/>
              </a:spcAft>
              <a:defRPr/>
            </a:pPr>
            <a:r>
              <a:rPr lang="en-US" sz="1785" dirty="0">
                <a:solidFill>
                  <a:srgbClr val="1D1D1C"/>
                </a:solidFill>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3" name="Slide Number Placeholder 2"/>
          <p:cNvSpPr>
            <a:spLocks noGrp="1"/>
          </p:cNvSpPr>
          <p:nvPr>
            <p:ph type="sldNum" sz="quarter" idx="10"/>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Contents</a:t>
            </a:r>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solidFill>
                  <a:srgbClr val="646469"/>
                </a:solidFill>
              </a:rPr>
              <a:pPr/>
              <a:t>‹#›</a:t>
            </a:fld>
            <a:endParaRPr lang="en-US" dirty="0">
              <a:solidFill>
                <a:srgbClr val="646469"/>
              </a:solidFill>
            </a:endParaRPr>
          </a:p>
        </p:txBody>
      </p:sp>
      <p:sp>
        <p:nvSpPr>
          <p:cNvPr id="5" name="Footer Placeholder 4"/>
          <p:cNvSpPr txBox="1">
            <a:spLocks/>
          </p:cNvSpPr>
          <p:nvPr userDrawn="1"/>
        </p:nvSpPr>
        <p:spPr>
          <a:xfrm>
            <a:off x="655639" y="6339102"/>
            <a:ext cx="3554666"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sz="945">
                <a:solidFill>
                  <a:srgbClr val="646469"/>
                </a:solidFill>
                <a:latin typeface="Verdana"/>
              </a:rPr>
              <a:t>All contents © </a:t>
            </a:r>
            <a:r>
              <a:rPr lang="en-GB" sz="945" err="1">
                <a:solidFill>
                  <a:srgbClr val="646469"/>
                </a:solidFill>
                <a:latin typeface="Verdana"/>
              </a:rPr>
              <a:t>MuleSoft</a:t>
            </a:r>
            <a:r>
              <a:rPr lang="en-GB" sz="945">
                <a:solidFill>
                  <a:srgbClr val="646469"/>
                </a:solidFill>
                <a:latin typeface="Verdana"/>
              </a:rPr>
              <a:t> Inc.</a:t>
            </a:r>
            <a:endParaRPr lang="en-US" sz="945">
              <a:solidFill>
                <a:srgbClr val="646469"/>
              </a:solidFill>
              <a:latin typeface="Verdana"/>
            </a:endParaRPr>
          </a:p>
        </p:txBody>
      </p:sp>
      <p:sp>
        <p:nvSpPr>
          <p:cNvPr id="8" name="Text Placeholder 7"/>
          <p:cNvSpPr>
            <a:spLocks noGrp="1"/>
          </p:cNvSpPr>
          <p:nvPr>
            <p:ph type="body" sz="quarter" idx="12" hasCustomPrompt="1"/>
          </p:nvPr>
        </p:nvSpPr>
        <p:spPr>
          <a:xfrm>
            <a:off x="640247" y="1189038"/>
            <a:ext cx="11509436" cy="5022850"/>
          </a:xfrm>
        </p:spPr>
        <p:txBody>
          <a:bodyPr/>
          <a:lstStyle>
            <a:lvl1pPr marL="480060" indent="-48006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Highlight current agenda item in white</a:t>
            </a:r>
          </a:p>
          <a:p>
            <a:pPr lvl="0"/>
            <a:r>
              <a:rPr lang="en-US" dirty="0"/>
              <a:t>Agenda item</a:t>
            </a:r>
          </a:p>
          <a:p>
            <a:pPr lvl="0"/>
            <a:r>
              <a:rPr lang="en-US" dirty="0"/>
              <a:t>Agenda item</a:t>
            </a:r>
          </a:p>
          <a:p>
            <a:pPr lvl="0"/>
            <a:r>
              <a:rPr lang="en-US" dirty="0"/>
              <a:t>Agenda item</a:t>
            </a:r>
          </a:p>
          <a:p>
            <a:pPr lvl="0"/>
            <a:r>
              <a:rPr lang="en-US" dirty="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1046" y="279635"/>
            <a:ext cx="1266114" cy="355415"/>
          </a:xfrm>
          <a:prstGeom prst="rect">
            <a:avLst/>
          </a:prstGeom>
        </p:spPr>
      </p:pic>
    </p:spTree>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538086" y="2612876"/>
            <a:ext cx="6263515" cy="4245127"/>
          </a:xfrm>
          <a:prstGeom prst="rect">
            <a:avLst/>
          </a:prstGeom>
        </p:spPr>
      </p:pic>
      <p:sp>
        <p:nvSpPr>
          <p:cNvPr id="10" name="Title 4"/>
          <p:cNvSpPr>
            <a:spLocks noGrp="1"/>
          </p:cNvSpPr>
          <p:nvPr>
            <p:ph type="title" hasCustomPrompt="1"/>
          </p:nvPr>
        </p:nvSpPr>
        <p:spPr bwMode="black">
          <a:xfrm>
            <a:off x="640081" y="2088335"/>
            <a:ext cx="11510329" cy="1340667"/>
          </a:xfrm>
        </p:spPr>
        <p:txBody>
          <a:bodyPr anchor="b"/>
          <a:lstStyle>
            <a:lvl1pPr>
              <a:defRPr sz="5565"/>
            </a:lvl1pPr>
          </a:lstStyle>
          <a:p>
            <a:r>
              <a:rPr lang="en-US" dirty="0"/>
              <a:t>Section divider title</a:t>
            </a:r>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940"/>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
        <p:nvSpPr>
          <p:cNvPr id="5" name="Text Placeholder 4"/>
          <p:cNvSpPr>
            <a:spLocks noGrp="1"/>
          </p:cNvSpPr>
          <p:nvPr>
            <p:ph type="body" sz="quarter" idx="12"/>
          </p:nvPr>
        </p:nvSpPr>
        <p:spPr>
          <a:xfrm>
            <a:off x="640247" y="1189038"/>
            <a:ext cx="11509436"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Tree>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40080" y="1177234"/>
            <a:ext cx="5171073" cy="467011"/>
          </a:xfrm>
        </p:spPr>
        <p:txBody>
          <a:bodyPr anchor="b">
            <a:noAutofit/>
          </a:bodyPr>
          <a:lstStyle>
            <a:lvl1pPr marL="0" indent="0">
              <a:buNone/>
              <a:defRPr sz="2520" b="0" i="0" baseline="0">
                <a:solidFill>
                  <a:schemeClr val="bg2"/>
                </a:solidFill>
                <a:latin typeface="Verdana" panose="020B0604030504040204" pitchFamily="34" charset="0"/>
              </a:defRPr>
            </a:lvl1pPr>
            <a:lvl2pPr marL="639968" indent="0">
              <a:buNone/>
              <a:defRPr sz="2835" b="1"/>
            </a:lvl2pPr>
            <a:lvl3pPr marL="1279936" indent="0">
              <a:buNone/>
              <a:defRPr sz="2520" b="1"/>
            </a:lvl3pPr>
            <a:lvl4pPr marL="1919904" indent="0">
              <a:buNone/>
              <a:defRPr sz="2205" b="1"/>
            </a:lvl4pPr>
            <a:lvl5pPr marL="2559872" indent="0">
              <a:buNone/>
              <a:defRPr sz="2205" b="1"/>
            </a:lvl5pPr>
            <a:lvl6pPr marL="3199840" indent="0">
              <a:buNone/>
              <a:defRPr sz="2205" b="1"/>
            </a:lvl6pPr>
            <a:lvl7pPr marL="3839808" indent="0">
              <a:buNone/>
              <a:defRPr sz="2205" b="1"/>
            </a:lvl7pPr>
            <a:lvl8pPr marL="4479776" indent="0">
              <a:buNone/>
              <a:defRPr sz="2205" b="1"/>
            </a:lvl8pPr>
            <a:lvl9pPr marL="5119744" indent="0">
              <a:buNone/>
              <a:defRPr sz="2205" b="1"/>
            </a:lvl9pPr>
          </a:lstStyle>
          <a:p>
            <a:pPr lvl="0"/>
            <a:r>
              <a:rPr lang="en-US" dirty="0"/>
              <a:t>Heading text</a:t>
            </a:r>
          </a:p>
        </p:txBody>
      </p:sp>
      <p:sp>
        <p:nvSpPr>
          <p:cNvPr id="5" name="Text Placeholder 4"/>
          <p:cNvSpPr>
            <a:spLocks noGrp="1"/>
          </p:cNvSpPr>
          <p:nvPr>
            <p:ph type="body" sz="quarter" idx="3" hasCustomPrompt="1"/>
          </p:nvPr>
        </p:nvSpPr>
        <p:spPr>
          <a:xfrm>
            <a:off x="6978611" y="1177234"/>
            <a:ext cx="5171073" cy="467011"/>
          </a:xfrm>
        </p:spPr>
        <p:txBody>
          <a:bodyPr anchor="b">
            <a:noAutofit/>
          </a:bodyPr>
          <a:lstStyle>
            <a:lvl1pPr marL="0" indent="0">
              <a:buNone/>
              <a:defRPr sz="2520" b="0" i="0">
                <a:solidFill>
                  <a:schemeClr val="bg2"/>
                </a:solidFill>
                <a:latin typeface="Verdana" panose="020B0604030504040204" pitchFamily="34" charset="0"/>
              </a:defRPr>
            </a:lvl1pPr>
            <a:lvl2pPr marL="639968" indent="0">
              <a:buNone/>
              <a:defRPr sz="2835" b="1"/>
            </a:lvl2pPr>
            <a:lvl3pPr marL="1279936" indent="0">
              <a:buNone/>
              <a:defRPr sz="2520" b="1"/>
            </a:lvl3pPr>
            <a:lvl4pPr marL="1919904" indent="0">
              <a:buNone/>
              <a:defRPr sz="2205" b="1"/>
            </a:lvl4pPr>
            <a:lvl5pPr marL="2559872" indent="0">
              <a:buNone/>
              <a:defRPr sz="2205" b="1"/>
            </a:lvl5pPr>
            <a:lvl6pPr marL="3199840" indent="0">
              <a:buNone/>
              <a:defRPr sz="2205" b="1"/>
            </a:lvl6pPr>
            <a:lvl7pPr marL="3839808" indent="0">
              <a:buNone/>
              <a:defRPr sz="2205" b="1"/>
            </a:lvl7pPr>
            <a:lvl8pPr marL="4479776" indent="0">
              <a:buNone/>
              <a:defRPr sz="2205" b="1"/>
            </a:lvl8pPr>
            <a:lvl9pPr marL="5119744" indent="0">
              <a:buNone/>
              <a:defRPr sz="2205" b="1"/>
            </a:lvl9pPr>
          </a:lstStyle>
          <a:p>
            <a:pPr lvl="0"/>
            <a:r>
              <a:rPr lang="en-US" dirty="0"/>
              <a:t>Heading text</a:t>
            </a:r>
          </a:p>
        </p:txBody>
      </p:sp>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solidFill>
                  <a:prstClr val="white">
                    <a:lumMod val="75000"/>
                  </a:prstClr>
                </a:solidFill>
              </a:rPr>
              <a:pPr/>
              <a:t>‹#›</a:t>
            </a:fld>
            <a:endParaRPr lang="en-US" dirty="0">
              <a:solidFill>
                <a:prstClr val="white">
                  <a:lumMod val="75000"/>
                </a:prstClr>
              </a:solidFill>
            </a:endParaRPr>
          </a:p>
        </p:txBody>
      </p:sp>
      <p:sp>
        <p:nvSpPr>
          <p:cNvPr id="9" name="Text Placeholder 8"/>
          <p:cNvSpPr>
            <a:spLocks noGrp="1"/>
          </p:cNvSpPr>
          <p:nvPr>
            <p:ph type="body" sz="quarter" idx="11"/>
          </p:nvPr>
        </p:nvSpPr>
        <p:spPr>
          <a:xfrm>
            <a:off x="640080" y="1766888"/>
            <a:ext cx="5171073" cy="4445000"/>
          </a:xfrm>
        </p:spPr>
        <p:txBody>
          <a:bodyPr/>
          <a:lstStyle>
            <a:lvl1pPr>
              <a:defRPr sz="2100"/>
            </a:lvl1pPr>
            <a:lvl2pPr>
              <a:defRPr sz="1890"/>
            </a:lvl2pPr>
            <a:lvl3pPr>
              <a:defRPr sz="1680"/>
            </a:lvl3pPr>
            <a:lvl4pPr>
              <a:defRPr sz="1470"/>
            </a:lvl4pPr>
            <a:lvl5pPr>
              <a:defRPr sz="147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2"/>
          </p:nvPr>
        </p:nvSpPr>
        <p:spPr>
          <a:xfrm>
            <a:off x="6978611" y="1766888"/>
            <a:ext cx="5171073" cy="4445000"/>
          </a:xfrm>
        </p:spPr>
        <p:txBody>
          <a:bodyPr/>
          <a:lstStyle>
            <a:lvl1pPr>
              <a:defRPr sz="2100"/>
            </a:lvl1pPr>
            <a:lvl2pPr>
              <a:defRPr sz="1890"/>
            </a:lvl2pPr>
            <a:lvl3pPr>
              <a:defRPr sz="1680"/>
            </a:lvl3pPr>
            <a:lvl4pPr>
              <a:defRPr sz="1470"/>
            </a:lvl4pPr>
            <a:lvl5pPr>
              <a:defRPr sz="147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549723" y="2108229"/>
            <a:ext cx="167381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39968" fontAlgn="base">
              <a:spcBef>
                <a:spcPct val="0"/>
              </a:spcBef>
              <a:spcAft>
                <a:spcPct val="0"/>
              </a:spcAft>
            </a:pPr>
            <a:endParaRPr lang="en-US" sz="1890" dirty="0">
              <a:solidFill>
                <a:prstClr val="white"/>
              </a:solidFill>
            </a:endParaRPr>
          </a:p>
        </p:txBody>
      </p:sp>
      <p:sp>
        <p:nvSpPr>
          <p:cNvPr id="5" name="Title 4"/>
          <p:cNvSpPr>
            <a:spLocks noGrp="1"/>
          </p:cNvSpPr>
          <p:nvPr>
            <p:ph type="title" hasCustomPrompt="1"/>
          </p:nvPr>
        </p:nvSpPr>
        <p:spPr bwMode="black">
          <a:xfrm>
            <a:off x="640081" y="4846353"/>
            <a:ext cx="11510329" cy="1340667"/>
          </a:xfrm>
        </p:spPr>
        <p:txBody>
          <a:bodyPr anchor="ctr"/>
          <a:lstStyle>
            <a:lvl1pPr algn="ctr">
              <a:defRPr sz="5565"/>
            </a:lvl1pPr>
          </a:lstStyle>
          <a:p>
            <a:r>
              <a:rPr lang="en-US" dirty="0"/>
              <a:t>Thank You</a:t>
            </a:r>
          </a:p>
        </p:txBody>
      </p:sp>
      <p:grpSp>
        <p:nvGrpSpPr>
          <p:cNvPr id="3" name="Group 4"/>
          <p:cNvGrpSpPr>
            <a:grpSpLocks noChangeAspect="1"/>
          </p:cNvGrpSpPr>
          <p:nvPr userDrawn="1"/>
        </p:nvGrpSpPr>
        <p:grpSpPr bwMode="auto">
          <a:xfrm>
            <a:off x="-1154253" y="2"/>
            <a:ext cx="14770692"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39968" fontAlgn="base">
                <a:spcBef>
                  <a:spcPct val="0"/>
                </a:spcBef>
                <a:spcAft>
                  <a:spcPct val="0"/>
                </a:spcAft>
              </a:pPr>
              <a:endParaRPr lang="en-US" sz="1890">
                <a:solidFill>
                  <a:srgbClr val="1D1D1C"/>
                </a:solidFill>
                <a:latin typeface="Arial" charset="0"/>
                <a:ea typeface="ＭＳ Ｐゴシック" charset="0"/>
                <a:cs typeface="ＭＳ Ｐゴシック" charset="0"/>
              </a:endParaRPr>
            </a:p>
          </p:txBody>
        </p:sp>
      </p:grpSp>
    </p:spTree>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403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0026" y="0"/>
            <a:ext cx="12811626"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7994" tIns="63996" rIns="127994" bIns="63996" rtlCol="0" anchor="ctr"/>
          <a:lstStyle/>
          <a:p>
            <a:pPr algn="ctr" defTabSz="639968" fontAlgn="base">
              <a:spcBef>
                <a:spcPct val="0"/>
              </a:spcBef>
              <a:spcAft>
                <a:spcPct val="0"/>
              </a:spcAft>
            </a:pPr>
            <a:endParaRPr lang="en-US" sz="1890">
              <a:solidFill>
                <a:prstClr val="white"/>
              </a:solidFill>
            </a:endParaRPr>
          </a:p>
        </p:txBody>
      </p:sp>
      <p:sp>
        <p:nvSpPr>
          <p:cNvPr id="1026" name="Text Placeholder 2"/>
          <p:cNvSpPr>
            <a:spLocks noGrp="1"/>
          </p:cNvSpPr>
          <p:nvPr>
            <p:ph type="body" idx="1"/>
          </p:nvPr>
        </p:nvSpPr>
        <p:spPr bwMode="auto">
          <a:xfrm>
            <a:off x="640081" y="1193801"/>
            <a:ext cx="11510329" cy="501808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
          <p:cNvSpPr>
            <a:spLocks noGrp="1"/>
          </p:cNvSpPr>
          <p:nvPr>
            <p:ph type="title"/>
          </p:nvPr>
        </p:nvSpPr>
        <p:spPr bwMode="white">
          <a:xfrm>
            <a:off x="640081" y="0"/>
            <a:ext cx="9961900" cy="90236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slide title</a:t>
            </a:r>
          </a:p>
        </p:txBody>
      </p:sp>
      <p:sp>
        <p:nvSpPr>
          <p:cNvPr id="18" name="Slide Number Placeholder 17"/>
          <p:cNvSpPr>
            <a:spLocks noGrp="1"/>
          </p:cNvSpPr>
          <p:nvPr>
            <p:ph type="sldNum" sz="quarter" idx="4"/>
          </p:nvPr>
        </p:nvSpPr>
        <p:spPr>
          <a:xfrm>
            <a:off x="11430483" y="6339102"/>
            <a:ext cx="719201" cy="365125"/>
          </a:xfrm>
          <a:prstGeom prst="rect">
            <a:avLst/>
          </a:prstGeom>
        </p:spPr>
        <p:txBody>
          <a:bodyPr vert="horz" wrap="none" lIns="0" tIns="0" rIns="0" bIns="0" rtlCol="0" anchor="ctr"/>
          <a:lstStyle>
            <a:lvl1pPr algn="r">
              <a:defRPr sz="1365">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defTabSz="639968" fontAlgn="base">
              <a:spcBef>
                <a:spcPct val="0"/>
              </a:spcBef>
              <a:spcAft>
                <a:spcPct val="0"/>
              </a:spcAft>
            </a:pPr>
            <a:fld id="{6EBA610F-6DE2-6644-8764-FCBE8B310C98}" type="slidenum">
              <a:rPr lang="en-US" smtClean="0">
                <a:solidFill>
                  <a:prstClr val="white">
                    <a:lumMod val="75000"/>
                  </a:prstClr>
                </a:solidFill>
              </a:rPr>
              <a:pPr defTabSz="639968" fontAlgn="base">
                <a:spcBef>
                  <a:spcPct val="0"/>
                </a:spcBef>
                <a:spcAft>
                  <a:spcPct val="0"/>
                </a:spcAft>
              </a:pPr>
              <a:t>‹#›</a:t>
            </a:fld>
            <a:endParaRPr lang="en-US" dirty="0">
              <a:solidFill>
                <a:prstClr val="white">
                  <a:lumMod val="75000"/>
                </a:prstClr>
              </a:solidFill>
            </a:endParaRPr>
          </a:p>
        </p:txBody>
      </p:sp>
      <p:sp>
        <p:nvSpPr>
          <p:cNvPr id="9" name="Footer Placeholder 4"/>
          <p:cNvSpPr txBox="1">
            <a:spLocks/>
          </p:cNvSpPr>
          <p:nvPr/>
        </p:nvSpPr>
        <p:spPr>
          <a:xfrm>
            <a:off x="655639" y="6339102"/>
            <a:ext cx="3554666"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All contents </a:t>
            </a:r>
            <a:r>
              <a:rPr lang="en-GB" sz="945">
                <a:solidFill>
                  <a:prstClr val="white">
                    <a:lumMod val="75000"/>
                  </a:prstClr>
                </a:solidFill>
                <a:latin typeface="Verdana"/>
                <a:ea typeface="Verdana"/>
                <a:cs typeface="Verdana"/>
              </a:rPr>
              <a:t>© </a:t>
            </a:r>
            <a:r>
              <a:rPr lang="en-GB" sz="945" err="1">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MuleSoft</a:t>
            </a:r>
            <a:r>
              <a:rPr lang="en-GB"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 Inc.</a:t>
            </a:r>
            <a:endParaRPr lang="en-US"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911046" y="279635"/>
            <a:ext cx="1266114" cy="355415"/>
          </a:xfrm>
          <a:prstGeom prst="rect">
            <a:avLst/>
          </a:prstGeom>
        </p:spPr>
      </p:pic>
    </p:spTree>
    <p:extLst>
      <p:ext uri="{BB962C8B-B14F-4D97-AF65-F5344CB8AC3E}">
        <p14:creationId xmlns:p14="http://schemas.microsoft.com/office/powerpoint/2010/main" val="2054083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l" defTabSz="639968" rtl="0" eaLnBrk="1" fontAlgn="base" hangingPunct="1">
        <a:lnSpc>
          <a:spcPts val="3360"/>
        </a:lnSpc>
        <a:spcBef>
          <a:spcPct val="0"/>
        </a:spcBef>
        <a:spcAft>
          <a:spcPct val="0"/>
        </a:spcAft>
        <a:defRPr sz="294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39968" rtl="0" eaLnBrk="1" fontAlgn="base" hangingPunct="1">
        <a:spcBef>
          <a:spcPct val="0"/>
        </a:spcBef>
        <a:spcAft>
          <a:spcPct val="0"/>
        </a:spcAft>
        <a:defRPr sz="3360">
          <a:solidFill>
            <a:schemeClr val="bg1"/>
          </a:solidFill>
          <a:latin typeface="Ubuntu" charset="0"/>
          <a:ea typeface="ＭＳ Ｐゴシック" charset="0"/>
        </a:defRPr>
      </a:lvl2pPr>
      <a:lvl3pPr algn="l" defTabSz="639968" rtl="0" eaLnBrk="1" fontAlgn="base" hangingPunct="1">
        <a:spcBef>
          <a:spcPct val="0"/>
        </a:spcBef>
        <a:spcAft>
          <a:spcPct val="0"/>
        </a:spcAft>
        <a:defRPr sz="3360">
          <a:solidFill>
            <a:schemeClr val="bg1"/>
          </a:solidFill>
          <a:latin typeface="Ubuntu" charset="0"/>
          <a:ea typeface="ＭＳ Ｐゴシック" charset="0"/>
        </a:defRPr>
      </a:lvl3pPr>
      <a:lvl4pPr algn="l" defTabSz="639968" rtl="0" eaLnBrk="1" fontAlgn="base" hangingPunct="1">
        <a:spcBef>
          <a:spcPct val="0"/>
        </a:spcBef>
        <a:spcAft>
          <a:spcPct val="0"/>
        </a:spcAft>
        <a:defRPr sz="3360">
          <a:solidFill>
            <a:schemeClr val="bg1"/>
          </a:solidFill>
          <a:latin typeface="Ubuntu" charset="0"/>
          <a:ea typeface="ＭＳ Ｐゴシック" charset="0"/>
        </a:defRPr>
      </a:lvl4pPr>
      <a:lvl5pPr algn="l" defTabSz="639968" rtl="0" eaLnBrk="1" fontAlgn="base" hangingPunct="1">
        <a:spcBef>
          <a:spcPct val="0"/>
        </a:spcBef>
        <a:spcAft>
          <a:spcPct val="0"/>
        </a:spcAft>
        <a:defRPr sz="3360">
          <a:solidFill>
            <a:schemeClr val="bg1"/>
          </a:solidFill>
          <a:latin typeface="Ubuntu" charset="0"/>
          <a:ea typeface="ＭＳ Ｐゴシック" charset="0"/>
        </a:defRPr>
      </a:lvl5pPr>
      <a:lvl6pPr marL="639968" algn="l" defTabSz="639968" rtl="0" eaLnBrk="1" fontAlgn="base" hangingPunct="1">
        <a:spcBef>
          <a:spcPct val="0"/>
        </a:spcBef>
        <a:spcAft>
          <a:spcPct val="0"/>
        </a:spcAft>
        <a:defRPr sz="2835">
          <a:solidFill>
            <a:schemeClr val="bg1"/>
          </a:solidFill>
          <a:latin typeface="Ubuntu" charset="0"/>
          <a:ea typeface="ＭＳ Ｐゴシック" charset="0"/>
        </a:defRPr>
      </a:lvl6pPr>
      <a:lvl7pPr marL="1279936" algn="l" defTabSz="639968" rtl="0" eaLnBrk="1" fontAlgn="base" hangingPunct="1">
        <a:spcBef>
          <a:spcPct val="0"/>
        </a:spcBef>
        <a:spcAft>
          <a:spcPct val="0"/>
        </a:spcAft>
        <a:defRPr sz="2835">
          <a:solidFill>
            <a:schemeClr val="bg1"/>
          </a:solidFill>
          <a:latin typeface="Ubuntu" charset="0"/>
          <a:ea typeface="ＭＳ Ｐゴシック" charset="0"/>
        </a:defRPr>
      </a:lvl7pPr>
      <a:lvl8pPr marL="1919904" algn="l" defTabSz="639968" rtl="0" eaLnBrk="1" fontAlgn="base" hangingPunct="1">
        <a:spcBef>
          <a:spcPct val="0"/>
        </a:spcBef>
        <a:spcAft>
          <a:spcPct val="0"/>
        </a:spcAft>
        <a:defRPr sz="2835">
          <a:solidFill>
            <a:schemeClr val="bg1"/>
          </a:solidFill>
          <a:latin typeface="Ubuntu" charset="0"/>
          <a:ea typeface="ＭＳ Ｐゴシック" charset="0"/>
        </a:defRPr>
      </a:lvl8pPr>
      <a:lvl9pPr marL="2559872" algn="l" defTabSz="639968" rtl="0" eaLnBrk="1" fontAlgn="base" hangingPunct="1">
        <a:spcBef>
          <a:spcPct val="0"/>
        </a:spcBef>
        <a:spcAft>
          <a:spcPct val="0"/>
        </a:spcAft>
        <a:defRPr sz="2835">
          <a:solidFill>
            <a:schemeClr val="bg1"/>
          </a:solidFill>
          <a:latin typeface="Ubuntu" charset="0"/>
          <a:ea typeface="ＭＳ Ｐゴシック" charset="0"/>
        </a:defRPr>
      </a:lvl9pPr>
    </p:titleStyle>
    <p:bodyStyle>
      <a:lvl1pPr marL="236696" indent="-236696" algn="l" defTabSz="639968" rtl="0" eaLnBrk="1" fontAlgn="base" hangingPunct="1">
        <a:spcBef>
          <a:spcPts val="1260"/>
        </a:spcBef>
        <a:spcAft>
          <a:spcPct val="0"/>
        </a:spcAft>
        <a:buClr>
          <a:srgbClr val="00A0DF"/>
        </a:buClr>
        <a:buFont typeface="Arial" panose="020B0604020202020204" pitchFamily="34" charset="0"/>
        <a:buChar char="•"/>
        <a:defRPr sz="252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60083" indent="-261700" algn="l" defTabSz="639968" rtl="0" eaLnBrk="1" fontAlgn="base" hangingPunct="1">
        <a:spcBef>
          <a:spcPts val="630"/>
        </a:spcBef>
        <a:spcAft>
          <a:spcPct val="0"/>
        </a:spcAft>
        <a:buClr>
          <a:srgbClr val="00A0DF"/>
        </a:buClr>
        <a:buFont typeface="Open Sans" panose="020B0606030504020204" pitchFamily="34" charset="0"/>
        <a:buChar char="–"/>
        <a:defRPr sz="21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60120" indent="-248365" algn="l" defTabSz="639968" rtl="0" eaLnBrk="1" fontAlgn="base" hangingPunct="1">
        <a:spcBef>
          <a:spcPts val="560"/>
        </a:spcBef>
        <a:spcAft>
          <a:spcPct val="0"/>
        </a:spcAft>
        <a:buClr>
          <a:srgbClr val="00A0DF"/>
        </a:buClr>
        <a:buFont typeface="Arial" panose="020B0604020202020204" pitchFamily="34" charset="0"/>
        <a:buChar char="•"/>
        <a:defRPr sz="189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60158" marR="0" indent="-238364" algn="l" defTabSz="639968" rtl="0" eaLnBrk="1" fontAlgn="base" latinLnBrk="0" hangingPunct="1">
        <a:lnSpc>
          <a:spcPct val="100000"/>
        </a:lnSpc>
        <a:spcBef>
          <a:spcPts val="560"/>
        </a:spcBef>
        <a:spcAft>
          <a:spcPct val="0"/>
        </a:spcAft>
        <a:buClr>
          <a:srgbClr val="00A0DF"/>
        </a:buClr>
        <a:buSzTx/>
        <a:buFont typeface="Open Sans" panose="020B0606030504020204" pitchFamily="34" charset="0"/>
        <a:buChar char="–"/>
        <a:tabLst/>
        <a:defRPr sz="168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83544" indent="-245031" algn="l" defTabSz="966620" rtl="0" eaLnBrk="1" fontAlgn="base" hangingPunct="1">
        <a:spcBef>
          <a:spcPts val="560"/>
        </a:spcBef>
        <a:spcAft>
          <a:spcPct val="0"/>
        </a:spcAft>
        <a:buClr>
          <a:srgbClr val="00A0DF"/>
        </a:buClr>
        <a:buFont typeface="Arial" charset="0"/>
        <a:buChar char="•"/>
        <a:defRPr sz="168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519824" indent="-319984" algn="l" defTabSz="639968" rtl="0" eaLnBrk="1" latinLnBrk="0" hangingPunct="1">
        <a:spcBef>
          <a:spcPct val="20000"/>
        </a:spcBef>
        <a:buFont typeface="Arial"/>
        <a:buChar char="•"/>
        <a:defRPr sz="2835" kern="1200">
          <a:solidFill>
            <a:schemeClr val="tx1"/>
          </a:solidFill>
          <a:latin typeface="+mn-lt"/>
          <a:ea typeface="+mn-ea"/>
          <a:cs typeface="+mn-cs"/>
        </a:defRPr>
      </a:lvl6pPr>
      <a:lvl7pPr marL="4159792" indent="-319984" algn="l" defTabSz="639968" rtl="0" eaLnBrk="1" latinLnBrk="0" hangingPunct="1">
        <a:spcBef>
          <a:spcPct val="20000"/>
        </a:spcBef>
        <a:buFont typeface="Arial"/>
        <a:buChar char="•"/>
        <a:defRPr sz="2835" kern="1200">
          <a:solidFill>
            <a:schemeClr val="tx1"/>
          </a:solidFill>
          <a:latin typeface="+mn-lt"/>
          <a:ea typeface="+mn-ea"/>
          <a:cs typeface="+mn-cs"/>
        </a:defRPr>
      </a:lvl7pPr>
      <a:lvl8pPr marL="4799760" indent="-319984" algn="l" defTabSz="639968" rtl="0" eaLnBrk="1" latinLnBrk="0" hangingPunct="1">
        <a:spcBef>
          <a:spcPct val="20000"/>
        </a:spcBef>
        <a:buFont typeface="Arial"/>
        <a:buChar char="•"/>
        <a:defRPr sz="2835" kern="1200">
          <a:solidFill>
            <a:schemeClr val="tx1"/>
          </a:solidFill>
          <a:latin typeface="+mn-lt"/>
          <a:ea typeface="+mn-ea"/>
          <a:cs typeface="+mn-cs"/>
        </a:defRPr>
      </a:lvl8pPr>
      <a:lvl9pPr marL="5439728" indent="-319984" algn="l" defTabSz="639968" rtl="0" eaLnBrk="1" latinLnBrk="0" hangingPunct="1">
        <a:spcBef>
          <a:spcPct val="20000"/>
        </a:spcBef>
        <a:buFont typeface="Arial"/>
        <a:buChar char="•"/>
        <a:defRPr sz="2835" kern="1200">
          <a:solidFill>
            <a:schemeClr val="tx1"/>
          </a:solidFill>
          <a:latin typeface="+mn-lt"/>
          <a:ea typeface="+mn-ea"/>
          <a:cs typeface="+mn-cs"/>
        </a:defRPr>
      </a:lvl9pPr>
    </p:bodyStyle>
    <p:otherStyle>
      <a:defPPr>
        <a:defRPr lang="en-US"/>
      </a:defPPr>
      <a:lvl1pPr marL="0" algn="l" defTabSz="639968" rtl="0" eaLnBrk="1" latinLnBrk="0" hangingPunct="1">
        <a:defRPr sz="2520" kern="1200">
          <a:solidFill>
            <a:schemeClr val="tx1"/>
          </a:solidFill>
          <a:latin typeface="+mn-lt"/>
          <a:ea typeface="+mn-ea"/>
          <a:cs typeface="+mn-cs"/>
        </a:defRPr>
      </a:lvl1pPr>
      <a:lvl2pPr marL="639968" algn="l" defTabSz="639968" rtl="0" eaLnBrk="1" latinLnBrk="0" hangingPunct="1">
        <a:defRPr sz="2520" kern="1200">
          <a:solidFill>
            <a:schemeClr val="tx1"/>
          </a:solidFill>
          <a:latin typeface="+mn-lt"/>
          <a:ea typeface="+mn-ea"/>
          <a:cs typeface="+mn-cs"/>
        </a:defRPr>
      </a:lvl2pPr>
      <a:lvl3pPr marL="1279936" algn="l" defTabSz="639968" rtl="0" eaLnBrk="1" latinLnBrk="0" hangingPunct="1">
        <a:defRPr sz="2520" kern="1200">
          <a:solidFill>
            <a:schemeClr val="tx1"/>
          </a:solidFill>
          <a:latin typeface="+mn-lt"/>
          <a:ea typeface="+mn-ea"/>
          <a:cs typeface="+mn-cs"/>
        </a:defRPr>
      </a:lvl3pPr>
      <a:lvl4pPr marL="1919904" algn="l" defTabSz="639968" rtl="0" eaLnBrk="1" latinLnBrk="0" hangingPunct="1">
        <a:defRPr sz="2520" kern="1200">
          <a:solidFill>
            <a:schemeClr val="tx1"/>
          </a:solidFill>
          <a:latin typeface="+mn-lt"/>
          <a:ea typeface="+mn-ea"/>
          <a:cs typeface="+mn-cs"/>
        </a:defRPr>
      </a:lvl4pPr>
      <a:lvl5pPr marL="2559872" algn="l" defTabSz="639968" rtl="0" eaLnBrk="1" latinLnBrk="0" hangingPunct="1">
        <a:defRPr sz="2520" kern="1200">
          <a:solidFill>
            <a:schemeClr val="tx1"/>
          </a:solidFill>
          <a:latin typeface="+mn-lt"/>
          <a:ea typeface="+mn-ea"/>
          <a:cs typeface="+mn-cs"/>
        </a:defRPr>
      </a:lvl5pPr>
      <a:lvl6pPr marL="3199840" algn="l" defTabSz="639968" rtl="0" eaLnBrk="1" latinLnBrk="0" hangingPunct="1">
        <a:defRPr sz="2520" kern="1200">
          <a:solidFill>
            <a:schemeClr val="tx1"/>
          </a:solidFill>
          <a:latin typeface="+mn-lt"/>
          <a:ea typeface="+mn-ea"/>
          <a:cs typeface="+mn-cs"/>
        </a:defRPr>
      </a:lvl6pPr>
      <a:lvl7pPr marL="3839808" algn="l" defTabSz="639968" rtl="0" eaLnBrk="1" latinLnBrk="0" hangingPunct="1">
        <a:defRPr sz="2520" kern="1200">
          <a:solidFill>
            <a:schemeClr val="tx1"/>
          </a:solidFill>
          <a:latin typeface="+mn-lt"/>
          <a:ea typeface="+mn-ea"/>
          <a:cs typeface="+mn-cs"/>
        </a:defRPr>
      </a:lvl7pPr>
      <a:lvl8pPr marL="4479776" algn="l" defTabSz="639968" rtl="0" eaLnBrk="1" latinLnBrk="0" hangingPunct="1">
        <a:defRPr sz="2520" kern="1200">
          <a:solidFill>
            <a:schemeClr val="tx1"/>
          </a:solidFill>
          <a:latin typeface="+mn-lt"/>
          <a:ea typeface="+mn-ea"/>
          <a:cs typeface="+mn-cs"/>
        </a:defRPr>
      </a:lvl8pPr>
      <a:lvl9pPr marL="5119744" algn="l" defTabSz="639968" rtl="0" eaLnBrk="1" latinLnBrk="0" hangingPunct="1">
        <a:defRPr sz="25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0026" y="0"/>
            <a:ext cx="12811626"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7994" tIns="63996" rIns="127994" bIns="63996" rtlCol="0" anchor="ctr"/>
          <a:lstStyle/>
          <a:p>
            <a:pPr algn="ctr" defTabSz="639968" fontAlgn="base">
              <a:spcBef>
                <a:spcPct val="0"/>
              </a:spcBef>
              <a:spcAft>
                <a:spcPct val="0"/>
              </a:spcAft>
            </a:pPr>
            <a:endParaRPr lang="en-US" sz="1890">
              <a:solidFill>
                <a:prstClr val="white"/>
              </a:solidFill>
            </a:endParaRPr>
          </a:p>
        </p:txBody>
      </p:sp>
      <p:sp>
        <p:nvSpPr>
          <p:cNvPr id="1026" name="Text Placeholder 2"/>
          <p:cNvSpPr>
            <a:spLocks noGrp="1"/>
          </p:cNvSpPr>
          <p:nvPr>
            <p:ph type="body" idx="1"/>
          </p:nvPr>
        </p:nvSpPr>
        <p:spPr bwMode="auto">
          <a:xfrm>
            <a:off x="640081" y="1193801"/>
            <a:ext cx="11510329" cy="501808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
          <p:cNvSpPr>
            <a:spLocks noGrp="1"/>
          </p:cNvSpPr>
          <p:nvPr>
            <p:ph type="title"/>
          </p:nvPr>
        </p:nvSpPr>
        <p:spPr bwMode="white">
          <a:xfrm>
            <a:off x="640081" y="0"/>
            <a:ext cx="9961900" cy="90236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slide title</a:t>
            </a:r>
          </a:p>
        </p:txBody>
      </p:sp>
      <p:sp>
        <p:nvSpPr>
          <p:cNvPr id="18" name="Slide Number Placeholder 17"/>
          <p:cNvSpPr>
            <a:spLocks noGrp="1"/>
          </p:cNvSpPr>
          <p:nvPr>
            <p:ph type="sldNum" sz="quarter" idx="4"/>
          </p:nvPr>
        </p:nvSpPr>
        <p:spPr>
          <a:xfrm>
            <a:off x="11430483" y="6339102"/>
            <a:ext cx="719201" cy="365125"/>
          </a:xfrm>
          <a:prstGeom prst="rect">
            <a:avLst/>
          </a:prstGeom>
        </p:spPr>
        <p:txBody>
          <a:bodyPr vert="horz" wrap="none" lIns="0" tIns="0" rIns="0" bIns="0" rtlCol="0" anchor="ctr"/>
          <a:lstStyle>
            <a:lvl1pPr algn="r">
              <a:defRPr sz="1365">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defTabSz="639968" fontAlgn="base">
              <a:spcBef>
                <a:spcPct val="0"/>
              </a:spcBef>
              <a:spcAft>
                <a:spcPct val="0"/>
              </a:spcAft>
            </a:pPr>
            <a:fld id="{6EBA610F-6DE2-6644-8764-FCBE8B310C98}" type="slidenum">
              <a:rPr lang="en-US" smtClean="0">
                <a:solidFill>
                  <a:prstClr val="white">
                    <a:lumMod val="75000"/>
                  </a:prstClr>
                </a:solidFill>
              </a:rPr>
              <a:pPr defTabSz="639968" fontAlgn="base">
                <a:spcBef>
                  <a:spcPct val="0"/>
                </a:spcBef>
                <a:spcAft>
                  <a:spcPct val="0"/>
                </a:spcAft>
              </a:pPr>
              <a:t>‹#›</a:t>
            </a:fld>
            <a:endParaRPr lang="en-US" dirty="0">
              <a:solidFill>
                <a:prstClr val="white">
                  <a:lumMod val="75000"/>
                </a:prstClr>
              </a:solidFill>
            </a:endParaRPr>
          </a:p>
        </p:txBody>
      </p:sp>
      <p:sp>
        <p:nvSpPr>
          <p:cNvPr id="9" name="Footer Placeholder 4"/>
          <p:cNvSpPr txBox="1">
            <a:spLocks/>
          </p:cNvSpPr>
          <p:nvPr/>
        </p:nvSpPr>
        <p:spPr>
          <a:xfrm>
            <a:off x="655639" y="6339102"/>
            <a:ext cx="3554666"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All contents </a:t>
            </a:r>
            <a:r>
              <a:rPr lang="en-GB" sz="945">
                <a:solidFill>
                  <a:prstClr val="white">
                    <a:lumMod val="75000"/>
                  </a:prstClr>
                </a:solidFill>
                <a:latin typeface="Verdana"/>
                <a:ea typeface="Verdana"/>
                <a:cs typeface="Verdana"/>
              </a:rPr>
              <a:t>© </a:t>
            </a:r>
            <a:r>
              <a:rPr lang="en-GB" sz="945" err="1">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MuleSoft</a:t>
            </a:r>
            <a:r>
              <a:rPr lang="en-GB"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rPr>
              <a:t> Inc.</a:t>
            </a:r>
            <a:endParaRPr lang="en-US" sz="945">
              <a:solidFill>
                <a:prstClr val="white">
                  <a:lumMod val="75000"/>
                </a:prstClr>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11046" y="279635"/>
            <a:ext cx="1266114" cy="355415"/>
          </a:xfrm>
          <a:prstGeom prst="rect">
            <a:avLst/>
          </a:prstGeom>
        </p:spPr>
      </p:pic>
    </p:spTree>
    <p:extLst>
      <p:ext uri="{BB962C8B-B14F-4D97-AF65-F5344CB8AC3E}">
        <p14:creationId xmlns:p14="http://schemas.microsoft.com/office/powerpoint/2010/main" val="61990148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ransition>
    <p:fade/>
  </p:transition>
  <p:hf hdr="0" ftr="0" dt="0"/>
  <p:txStyles>
    <p:titleStyle>
      <a:lvl1pPr algn="l" defTabSz="639968" rtl="0" eaLnBrk="1" fontAlgn="base" hangingPunct="1">
        <a:lnSpc>
          <a:spcPts val="3360"/>
        </a:lnSpc>
        <a:spcBef>
          <a:spcPct val="0"/>
        </a:spcBef>
        <a:spcAft>
          <a:spcPct val="0"/>
        </a:spcAft>
        <a:defRPr sz="294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39968" rtl="0" eaLnBrk="1" fontAlgn="base" hangingPunct="1">
        <a:spcBef>
          <a:spcPct val="0"/>
        </a:spcBef>
        <a:spcAft>
          <a:spcPct val="0"/>
        </a:spcAft>
        <a:defRPr sz="3360">
          <a:solidFill>
            <a:schemeClr val="bg1"/>
          </a:solidFill>
          <a:latin typeface="Ubuntu" charset="0"/>
          <a:ea typeface="ＭＳ Ｐゴシック" charset="0"/>
        </a:defRPr>
      </a:lvl2pPr>
      <a:lvl3pPr algn="l" defTabSz="639968" rtl="0" eaLnBrk="1" fontAlgn="base" hangingPunct="1">
        <a:spcBef>
          <a:spcPct val="0"/>
        </a:spcBef>
        <a:spcAft>
          <a:spcPct val="0"/>
        </a:spcAft>
        <a:defRPr sz="3360">
          <a:solidFill>
            <a:schemeClr val="bg1"/>
          </a:solidFill>
          <a:latin typeface="Ubuntu" charset="0"/>
          <a:ea typeface="ＭＳ Ｐゴシック" charset="0"/>
        </a:defRPr>
      </a:lvl3pPr>
      <a:lvl4pPr algn="l" defTabSz="639968" rtl="0" eaLnBrk="1" fontAlgn="base" hangingPunct="1">
        <a:spcBef>
          <a:spcPct val="0"/>
        </a:spcBef>
        <a:spcAft>
          <a:spcPct val="0"/>
        </a:spcAft>
        <a:defRPr sz="3360">
          <a:solidFill>
            <a:schemeClr val="bg1"/>
          </a:solidFill>
          <a:latin typeface="Ubuntu" charset="0"/>
          <a:ea typeface="ＭＳ Ｐゴシック" charset="0"/>
        </a:defRPr>
      </a:lvl4pPr>
      <a:lvl5pPr algn="l" defTabSz="639968" rtl="0" eaLnBrk="1" fontAlgn="base" hangingPunct="1">
        <a:spcBef>
          <a:spcPct val="0"/>
        </a:spcBef>
        <a:spcAft>
          <a:spcPct val="0"/>
        </a:spcAft>
        <a:defRPr sz="3360">
          <a:solidFill>
            <a:schemeClr val="bg1"/>
          </a:solidFill>
          <a:latin typeface="Ubuntu" charset="0"/>
          <a:ea typeface="ＭＳ Ｐゴシック" charset="0"/>
        </a:defRPr>
      </a:lvl5pPr>
      <a:lvl6pPr marL="639968" algn="l" defTabSz="639968" rtl="0" eaLnBrk="1" fontAlgn="base" hangingPunct="1">
        <a:spcBef>
          <a:spcPct val="0"/>
        </a:spcBef>
        <a:spcAft>
          <a:spcPct val="0"/>
        </a:spcAft>
        <a:defRPr sz="2835">
          <a:solidFill>
            <a:schemeClr val="bg1"/>
          </a:solidFill>
          <a:latin typeface="Ubuntu" charset="0"/>
          <a:ea typeface="ＭＳ Ｐゴシック" charset="0"/>
        </a:defRPr>
      </a:lvl6pPr>
      <a:lvl7pPr marL="1279936" algn="l" defTabSz="639968" rtl="0" eaLnBrk="1" fontAlgn="base" hangingPunct="1">
        <a:spcBef>
          <a:spcPct val="0"/>
        </a:spcBef>
        <a:spcAft>
          <a:spcPct val="0"/>
        </a:spcAft>
        <a:defRPr sz="2835">
          <a:solidFill>
            <a:schemeClr val="bg1"/>
          </a:solidFill>
          <a:latin typeface="Ubuntu" charset="0"/>
          <a:ea typeface="ＭＳ Ｐゴシック" charset="0"/>
        </a:defRPr>
      </a:lvl7pPr>
      <a:lvl8pPr marL="1919904" algn="l" defTabSz="639968" rtl="0" eaLnBrk="1" fontAlgn="base" hangingPunct="1">
        <a:spcBef>
          <a:spcPct val="0"/>
        </a:spcBef>
        <a:spcAft>
          <a:spcPct val="0"/>
        </a:spcAft>
        <a:defRPr sz="2835">
          <a:solidFill>
            <a:schemeClr val="bg1"/>
          </a:solidFill>
          <a:latin typeface="Ubuntu" charset="0"/>
          <a:ea typeface="ＭＳ Ｐゴシック" charset="0"/>
        </a:defRPr>
      </a:lvl8pPr>
      <a:lvl9pPr marL="2559872" algn="l" defTabSz="639968" rtl="0" eaLnBrk="1" fontAlgn="base" hangingPunct="1">
        <a:spcBef>
          <a:spcPct val="0"/>
        </a:spcBef>
        <a:spcAft>
          <a:spcPct val="0"/>
        </a:spcAft>
        <a:defRPr sz="2835">
          <a:solidFill>
            <a:schemeClr val="bg1"/>
          </a:solidFill>
          <a:latin typeface="Ubuntu" charset="0"/>
          <a:ea typeface="ＭＳ Ｐゴシック" charset="0"/>
        </a:defRPr>
      </a:lvl9pPr>
    </p:titleStyle>
    <p:bodyStyle>
      <a:lvl1pPr marL="236696" indent="-236696" algn="l" defTabSz="639968" rtl="0" eaLnBrk="1" fontAlgn="base" hangingPunct="1">
        <a:spcBef>
          <a:spcPts val="1260"/>
        </a:spcBef>
        <a:spcAft>
          <a:spcPct val="0"/>
        </a:spcAft>
        <a:buClr>
          <a:srgbClr val="00A0DF"/>
        </a:buClr>
        <a:buFont typeface="Arial" panose="020B0604020202020204" pitchFamily="34" charset="0"/>
        <a:buChar char="•"/>
        <a:defRPr sz="252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60083" indent="-261700" algn="l" defTabSz="639968" rtl="0" eaLnBrk="1" fontAlgn="base" hangingPunct="1">
        <a:spcBef>
          <a:spcPts val="630"/>
        </a:spcBef>
        <a:spcAft>
          <a:spcPct val="0"/>
        </a:spcAft>
        <a:buClr>
          <a:srgbClr val="00A0DF"/>
        </a:buClr>
        <a:buFont typeface="Open Sans" panose="020B0606030504020204" pitchFamily="34" charset="0"/>
        <a:buChar char="–"/>
        <a:defRPr sz="21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60120" indent="-248365" algn="l" defTabSz="639968" rtl="0" eaLnBrk="1" fontAlgn="base" hangingPunct="1">
        <a:spcBef>
          <a:spcPts val="560"/>
        </a:spcBef>
        <a:spcAft>
          <a:spcPct val="0"/>
        </a:spcAft>
        <a:buClr>
          <a:srgbClr val="00A0DF"/>
        </a:buClr>
        <a:buFont typeface="Arial" panose="020B0604020202020204" pitchFamily="34" charset="0"/>
        <a:buChar char="•"/>
        <a:defRPr sz="189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60158" marR="0" indent="-238364" algn="l" defTabSz="639968" rtl="0" eaLnBrk="1" fontAlgn="base" latinLnBrk="0" hangingPunct="1">
        <a:lnSpc>
          <a:spcPct val="100000"/>
        </a:lnSpc>
        <a:spcBef>
          <a:spcPts val="560"/>
        </a:spcBef>
        <a:spcAft>
          <a:spcPct val="0"/>
        </a:spcAft>
        <a:buClr>
          <a:srgbClr val="00A0DF"/>
        </a:buClr>
        <a:buSzTx/>
        <a:buFont typeface="Open Sans" panose="020B0606030504020204" pitchFamily="34" charset="0"/>
        <a:buChar char="–"/>
        <a:tabLst/>
        <a:defRPr sz="168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83544" indent="-245031" algn="l" defTabSz="966620" rtl="0" eaLnBrk="1" fontAlgn="base" hangingPunct="1">
        <a:spcBef>
          <a:spcPts val="560"/>
        </a:spcBef>
        <a:spcAft>
          <a:spcPct val="0"/>
        </a:spcAft>
        <a:buClr>
          <a:srgbClr val="00A0DF"/>
        </a:buClr>
        <a:buFont typeface="Arial" charset="0"/>
        <a:buChar char="•"/>
        <a:defRPr sz="168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519824" indent="-319984" algn="l" defTabSz="639968" rtl="0" eaLnBrk="1" latinLnBrk="0" hangingPunct="1">
        <a:spcBef>
          <a:spcPct val="20000"/>
        </a:spcBef>
        <a:buFont typeface="Arial"/>
        <a:buChar char="•"/>
        <a:defRPr sz="2835" kern="1200">
          <a:solidFill>
            <a:schemeClr val="tx1"/>
          </a:solidFill>
          <a:latin typeface="+mn-lt"/>
          <a:ea typeface="+mn-ea"/>
          <a:cs typeface="+mn-cs"/>
        </a:defRPr>
      </a:lvl6pPr>
      <a:lvl7pPr marL="4159792" indent="-319984" algn="l" defTabSz="639968" rtl="0" eaLnBrk="1" latinLnBrk="0" hangingPunct="1">
        <a:spcBef>
          <a:spcPct val="20000"/>
        </a:spcBef>
        <a:buFont typeface="Arial"/>
        <a:buChar char="•"/>
        <a:defRPr sz="2835" kern="1200">
          <a:solidFill>
            <a:schemeClr val="tx1"/>
          </a:solidFill>
          <a:latin typeface="+mn-lt"/>
          <a:ea typeface="+mn-ea"/>
          <a:cs typeface="+mn-cs"/>
        </a:defRPr>
      </a:lvl7pPr>
      <a:lvl8pPr marL="4799760" indent="-319984" algn="l" defTabSz="639968" rtl="0" eaLnBrk="1" latinLnBrk="0" hangingPunct="1">
        <a:spcBef>
          <a:spcPct val="20000"/>
        </a:spcBef>
        <a:buFont typeface="Arial"/>
        <a:buChar char="•"/>
        <a:defRPr sz="2835" kern="1200">
          <a:solidFill>
            <a:schemeClr val="tx1"/>
          </a:solidFill>
          <a:latin typeface="+mn-lt"/>
          <a:ea typeface="+mn-ea"/>
          <a:cs typeface="+mn-cs"/>
        </a:defRPr>
      </a:lvl8pPr>
      <a:lvl9pPr marL="5439728" indent="-319984" algn="l" defTabSz="639968" rtl="0" eaLnBrk="1" latinLnBrk="0" hangingPunct="1">
        <a:spcBef>
          <a:spcPct val="20000"/>
        </a:spcBef>
        <a:buFont typeface="Arial"/>
        <a:buChar char="•"/>
        <a:defRPr sz="2835" kern="1200">
          <a:solidFill>
            <a:schemeClr val="tx1"/>
          </a:solidFill>
          <a:latin typeface="+mn-lt"/>
          <a:ea typeface="+mn-ea"/>
          <a:cs typeface="+mn-cs"/>
        </a:defRPr>
      </a:lvl9pPr>
    </p:bodyStyle>
    <p:otherStyle>
      <a:defPPr>
        <a:defRPr lang="en-US"/>
      </a:defPPr>
      <a:lvl1pPr marL="0" algn="l" defTabSz="639968" rtl="0" eaLnBrk="1" latinLnBrk="0" hangingPunct="1">
        <a:defRPr sz="2520" kern="1200">
          <a:solidFill>
            <a:schemeClr val="tx1"/>
          </a:solidFill>
          <a:latin typeface="+mn-lt"/>
          <a:ea typeface="+mn-ea"/>
          <a:cs typeface="+mn-cs"/>
        </a:defRPr>
      </a:lvl1pPr>
      <a:lvl2pPr marL="639968" algn="l" defTabSz="639968" rtl="0" eaLnBrk="1" latinLnBrk="0" hangingPunct="1">
        <a:defRPr sz="2520" kern="1200">
          <a:solidFill>
            <a:schemeClr val="tx1"/>
          </a:solidFill>
          <a:latin typeface="+mn-lt"/>
          <a:ea typeface="+mn-ea"/>
          <a:cs typeface="+mn-cs"/>
        </a:defRPr>
      </a:lvl2pPr>
      <a:lvl3pPr marL="1279936" algn="l" defTabSz="639968" rtl="0" eaLnBrk="1" latinLnBrk="0" hangingPunct="1">
        <a:defRPr sz="2520" kern="1200">
          <a:solidFill>
            <a:schemeClr val="tx1"/>
          </a:solidFill>
          <a:latin typeface="+mn-lt"/>
          <a:ea typeface="+mn-ea"/>
          <a:cs typeface="+mn-cs"/>
        </a:defRPr>
      </a:lvl3pPr>
      <a:lvl4pPr marL="1919904" algn="l" defTabSz="639968" rtl="0" eaLnBrk="1" latinLnBrk="0" hangingPunct="1">
        <a:defRPr sz="2520" kern="1200">
          <a:solidFill>
            <a:schemeClr val="tx1"/>
          </a:solidFill>
          <a:latin typeface="+mn-lt"/>
          <a:ea typeface="+mn-ea"/>
          <a:cs typeface="+mn-cs"/>
        </a:defRPr>
      </a:lvl4pPr>
      <a:lvl5pPr marL="2559872" algn="l" defTabSz="639968" rtl="0" eaLnBrk="1" latinLnBrk="0" hangingPunct="1">
        <a:defRPr sz="2520" kern="1200">
          <a:solidFill>
            <a:schemeClr val="tx1"/>
          </a:solidFill>
          <a:latin typeface="+mn-lt"/>
          <a:ea typeface="+mn-ea"/>
          <a:cs typeface="+mn-cs"/>
        </a:defRPr>
      </a:lvl5pPr>
      <a:lvl6pPr marL="3199840" algn="l" defTabSz="639968" rtl="0" eaLnBrk="1" latinLnBrk="0" hangingPunct="1">
        <a:defRPr sz="2520" kern="1200">
          <a:solidFill>
            <a:schemeClr val="tx1"/>
          </a:solidFill>
          <a:latin typeface="+mn-lt"/>
          <a:ea typeface="+mn-ea"/>
          <a:cs typeface="+mn-cs"/>
        </a:defRPr>
      </a:lvl6pPr>
      <a:lvl7pPr marL="3839808" algn="l" defTabSz="639968" rtl="0" eaLnBrk="1" latinLnBrk="0" hangingPunct="1">
        <a:defRPr sz="2520" kern="1200">
          <a:solidFill>
            <a:schemeClr val="tx1"/>
          </a:solidFill>
          <a:latin typeface="+mn-lt"/>
          <a:ea typeface="+mn-ea"/>
          <a:cs typeface="+mn-cs"/>
        </a:defRPr>
      </a:lvl7pPr>
      <a:lvl8pPr marL="4479776" algn="l" defTabSz="639968" rtl="0" eaLnBrk="1" latinLnBrk="0" hangingPunct="1">
        <a:defRPr sz="2520" kern="1200">
          <a:solidFill>
            <a:schemeClr val="tx1"/>
          </a:solidFill>
          <a:latin typeface="+mn-lt"/>
          <a:ea typeface="+mn-ea"/>
          <a:cs typeface="+mn-cs"/>
        </a:defRPr>
      </a:lvl8pPr>
      <a:lvl9pPr marL="5119744" algn="l" defTabSz="63996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640082" y="3208421"/>
            <a:ext cx="8343498" cy="846223"/>
          </a:xfrm>
        </p:spPr>
        <p:txBody>
          <a:bodyPr/>
          <a:lstStyle/>
          <a:p>
            <a:r>
              <a:rPr lang="en-US" dirty="0"/>
              <a:t>Quicksilver Engineering </a:t>
            </a:r>
          </a:p>
        </p:txBody>
      </p:sp>
      <p:sp>
        <p:nvSpPr>
          <p:cNvPr id="11267" name="TextBox 3"/>
          <p:cNvSpPr txBox="1">
            <a:spLocks noChangeArrowheads="1"/>
          </p:cNvSpPr>
          <p:nvPr/>
        </p:nvSpPr>
        <p:spPr bwMode="auto">
          <a:xfrm>
            <a:off x="10111410" y="673659"/>
            <a:ext cx="258555" cy="536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7994" tIns="63996" rIns="127994" bIns="6399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39968" eaLnBrk="1" fontAlgn="base" hangingPunct="1">
              <a:spcBef>
                <a:spcPct val="0"/>
              </a:spcBef>
              <a:spcAft>
                <a:spcPct val="0"/>
              </a:spcAft>
            </a:pPr>
            <a:endParaRPr lang="en-US" sz="2520" dirty="0">
              <a:solidFill>
                <a:srgbClr val="1D1D1C"/>
              </a:solidFill>
              <a:latin typeface="Verdana" panose="020B0604030504040204" pitchFamily="34" charset="0"/>
            </a:endParaRPr>
          </a:p>
        </p:txBody>
      </p:sp>
    </p:spTree>
    <p:extLst>
      <p:ext uri="{BB962C8B-B14F-4D97-AF65-F5344CB8AC3E}">
        <p14:creationId xmlns:p14="http://schemas.microsoft.com/office/powerpoint/2010/main" val="1241053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EBA610F-6DE2-6644-8764-FCBE8B310C98}" type="slidenum">
              <a:rPr lang="en-US" smtClean="0">
                <a:solidFill>
                  <a:prstClr val="white">
                    <a:lumMod val="75000"/>
                  </a:prstClr>
                </a:solidFill>
              </a:rPr>
              <a:pPr/>
              <a:t>2</a:t>
            </a:fld>
            <a:endParaRPr lang="en-US" dirty="0">
              <a:solidFill>
                <a:prstClr val="white">
                  <a:lumMod val="75000"/>
                </a:prstClr>
              </a:solidFill>
            </a:endParaRPr>
          </a:p>
        </p:txBody>
      </p:sp>
    </p:spTree>
    <p:extLst>
      <p:ext uri="{BB962C8B-B14F-4D97-AF65-F5344CB8AC3E}">
        <p14:creationId xmlns:p14="http://schemas.microsoft.com/office/powerpoint/2010/main" val="20196838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1" y="321496"/>
            <a:ext cx="9961900" cy="571681"/>
          </a:xfrm>
        </p:spPr>
        <p:txBody>
          <a:bodyPr/>
          <a:lstStyle/>
          <a:p>
            <a:r>
              <a:rPr lang="en-US" dirty="0">
                <a:latin typeface="Arial" panose="020B0604020202020204" pitchFamily="34" charset="0"/>
                <a:cs typeface="Arial" panose="020B0604020202020204" pitchFamily="34" charset="0"/>
              </a:rPr>
              <a:t>Agenda</a:t>
            </a:r>
          </a:p>
        </p:txBody>
      </p:sp>
      <p:sp>
        <p:nvSpPr>
          <p:cNvPr id="3" name="Slide Number Placeholder 2"/>
          <p:cNvSpPr>
            <a:spLocks noGrp="1"/>
          </p:cNvSpPr>
          <p:nvPr>
            <p:ph type="sldNum" sz="quarter" idx="11"/>
          </p:nvPr>
        </p:nvSpPr>
        <p:spPr/>
        <p:txBody>
          <a:bodyPr/>
          <a:lstStyle/>
          <a:p>
            <a:fld id="{6EBA610F-6DE2-6644-8764-FCBE8B310C98}" type="slidenum">
              <a:rPr lang="en-US" smtClean="0">
                <a:solidFill>
                  <a:srgbClr val="646469"/>
                </a:solidFill>
              </a:rPr>
              <a:pPr/>
              <a:t>3</a:t>
            </a:fld>
            <a:endParaRPr lang="en-US" dirty="0">
              <a:solidFill>
                <a:srgbClr val="646469"/>
              </a:solidFill>
            </a:endParaRPr>
          </a:p>
        </p:txBody>
      </p:sp>
      <p:sp>
        <p:nvSpPr>
          <p:cNvPr id="7" name="TextBox 6">
            <a:extLst>
              <a:ext uri="{FF2B5EF4-FFF2-40B4-BE49-F238E27FC236}">
                <a16:creationId xmlns:a16="http://schemas.microsoft.com/office/drawing/2014/main" id="{E93ED27C-F4B3-41C3-935F-409CBE4DAF71}"/>
              </a:ext>
            </a:extLst>
          </p:cNvPr>
          <p:cNvSpPr txBox="1"/>
          <p:nvPr/>
        </p:nvSpPr>
        <p:spPr>
          <a:xfrm>
            <a:off x="640081" y="1808161"/>
            <a:ext cx="10542581" cy="2966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Phases of Project Management</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Total Quality Management</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Defect report for Quicksilver Sprint 14 (Bar chart)</a:t>
            </a:r>
          </a:p>
          <a:p>
            <a:pPr marL="285750" lvl="0" indent="-285750">
              <a:lnSpc>
                <a:spcPct val="200000"/>
              </a:lnSpc>
              <a:buFont typeface="Arial" panose="020B0604020202020204" pitchFamily="34" charset="0"/>
              <a:buChar char="•"/>
            </a:pPr>
            <a:endParaRPr lang="en-IN" sz="1400" b="1" dirty="0">
              <a:solidFill>
                <a:schemeClr val="bg1"/>
              </a:solidFill>
              <a:latin typeface="Arial" panose="020B0604020202020204" pitchFamily="34" charset="0"/>
              <a:cs typeface="Arial" panose="020B0604020202020204" pitchFamily="34" charset="0"/>
            </a:endParaRPr>
          </a:p>
          <a:p>
            <a:pPr marL="285750" lvl="0" indent="-285750">
              <a:lnSpc>
                <a:spcPct val="200000"/>
              </a:lnSpc>
              <a:buFont typeface="Arial" panose="020B0604020202020204" pitchFamily="34" charset="0"/>
              <a:buChar char="•"/>
            </a:pPr>
            <a:endParaRPr lang="en-IN" sz="1400" b="1" dirty="0">
              <a:solidFill>
                <a:schemeClr val="bg1"/>
              </a:solidFill>
              <a:latin typeface="Arial" panose="020B0604020202020204" pitchFamily="34" charset="0"/>
              <a:cs typeface="Arial" panose="020B0604020202020204" pitchFamily="34" charset="0"/>
            </a:endParaRPr>
          </a:p>
          <a:p>
            <a:pPr marL="285750" lvl="0" indent="-285750">
              <a:lnSpc>
                <a:spcPct val="200000"/>
              </a:lnSpc>
              <a:buFont typeface="Arial" panose="020B0604020202020204" pitchFamily="34" charset="0"/>
              <a:buChar char="•"/>
            </a:pPr>
            <a:endParaRPr lang="en-IN" sz="1400" b="1" dirty="0">
              <a:solidFill>
                <a:schemeClr val="bg1"/>
              </a:solidFill>
              <a:latin typeface="Arial" panose="020B0604020202020204" pitchFamily="34" charset="0"/>
              <a:cs typeface="Arial" panose="020B0604020202020204" pitchFamily="34" charset="0"/>
            </a:endParaRPr>
          </a:p>
          <a:p>
            <a:pPr marL="285750" lvl="0" indent="-285750">
              <a:lnSpc>
                <a:spcPct val="200000"/>
              </a:lnSpc>
              <a:buFont typeface="Arial" panose="020B0604020202020204" pitchFamily="34" charset="0"/>
              <a:buChar char="•"/>
            </a:pPr>
            <a:endParaRPr lang="en-IN" sz="1400" b="1" dirty="0">
              <a:solidFill>
                <a:schemeClr val="bg1"/>
              </a:solidFill>
              <a:latin typeface="Arial" panose="020B0604020202020204" pitchFamily="34" charset="0"/>
              <a:cs typeface="Arial" panose="020B0604020202020204" pitchFamily="34" charset="0"/>
            </a:endParaRPr>
          </a:p>
          <a:p>
            <a:pPr marL="285750" lvl="0" indent="-285750">
              <a:lnSpc>
                <a:spcPct val="200000"/>
              </a:lnSpc>
              <a:buFont typeface="Arial" panose="020B0604020202020204" pitchFamily="34" charset="0"/>
              <a:buChar char="•"/>
            </a:pPr>
            <a:endParaRPr lang="en-I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2919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C1A6E2-122F-47E7-8B0F-9DF60A07B8EA}"/>
              </a:ext>
            </a:extLst>
          </p:cNvPr>
          <p:cNvSpPr>
            <a:spLocks noGrp="1"/>
          </p:cNvSpPr>
          <p:nvPr>
            <p:ph type="title"/>
          </p:nvPr>
        </p:nvSpPr>
        <p:spPr/>
        <p:txBody>
          <a:bodyPr/>
          <a:lstStyle/>
          <a:p>
            <a:r>
              <a:rPr lang="en-US" dirty="0"/>
              <a:t>Phases of Project Management</a:t>
            </a:r>
            <a:endParaRPr lang="en-IN" dirty="0"/>
          </a:p>
        </p:txBody>
      </p:sp>
      <p:grpSp>
        <p:nvGrpSpPr>
          <p:cNvPr id="21" name="Group 20">
            <a:extLst>
              <a:ext uri="{FF2B5EF4-FFF2-40B4-BE49-F238E27FC236}">
                <a16:creationId xmlns:a16="http://schemas.microsoft.com/office/drawing/2014/main" id="{26C47D4B-78F4-4714-A8EE-C738ADD8C715}"/>
              </a:ext>
            </a:extLst>
          </p:cNvPr>
          <p:cNvGrpSpPr/>
          <p:nvPr/>
        </p:nvGrpSpPr>
        <p:grpSpPr>
          <a:xfrm>
            <a:off x="1248772" y="2686147"/>
            <a:ext cx="10304055" cy="2981460"/>
            <a:chOff x="944215" y="2487364"/>
            <a:chExt cx="10304055" cy="2981460"/>
          </a:xfrm>
        </p:grpSpPr>
        <p:grpSp>
          <p:nvGrpSpPr>
            <p:cNvPr id="22" name="Group 21">
              <a:extLst>
                <a:ext uri="{FF2B5EF4-FFF2-40B4-BE49-F238E27FC236}">
                  <a16:creationId xmlns:a16="http://schemas.microsoft.com/office/drawing/2014/main" id="{4D70B6B6-5DF5-4F50-B064-3E1FC59C6E25}"/>
                </a:ext>
              </a:extLst>
            </p:cNvPr>
            <p:cNvGrpSpPr/>
            <p:nvPr/>
          </p:nvGrpSpPr>
          <p:grpSpPr>
            <a:xfrm>
              <a:off x="945499" y="2487364"/>
              <a:ext cx="10302771" cy="2974851"/>
              <a:chOff x="945499" y="2487364"/>
              <a:chExt cx="10302771" cy="2974851"/>
            </a:xfrm>
          </p:grpSpPr>
          <p:sp>
            <p:nvSpPr>
              <p:cNvPr id="30" name="Rectangle 29">
                <a:extLst>
                  <a:ext uri="{FF2B5EF4-FFF2-40B4-BE49-F238E27FC236}">
                    <a16:creationId xmlns:a16="http://schemas.microsoft.com/office/drawing/2014/main" id="{D3B08934-52AA-46F2-828D-0060DD3E9B8F}"/>
                  </a:ext>
                </a:extLst>
              </p:cNvPr>
              <p:cNvSpPr/>
              <p:nvPr/>
            </p:nvSpPr>
            <p:spPr>
              <a:xfrm>
                <a:off x="1996802" y="2909154"/>
                <a:ext cx="841042" cy="71"/>
              </a:xfrm>
              <a:prstGeom prst="rect">
                <a:avLst/>
              </a:prstGeom>
              <a:solidFill>
                <a:srgbClr val="5B9BD5">
                  <a:tint val="40000"/>
                  <a:alpha val="90000"/>
                  <a:hueOff val="0"/>
                  <a:satOff val="0"/>
                  <a:lumOff val="0"/>
                  <a:alphaOff val="0"/>
                </a:srgbClr>
              </a:solidFill>
              <a:ln w="6350" cap="flat" cmpd="sng" algn="ctr">
                <a:solidFill>
                  <a:srgbClr val="5B9BD5">
                    <a:tint val="40000"/>
                    <a:alpha val="90000"/>
                    <a:hueOff val="0"/>
                    <a:satOff val="0"/>
                    <a:lumOff val="0"/>
                    <a:alphaOff val="0"/>
                  </a:srgbClr>
                </a:solidFill>
                <a:prstDash val="solid"/>
                <a:miter lim="800000"/>
              </a:ln>
              <a:effectLst/>
            </p:spPr>
          </p:sp>
          <p:sp>
            <p:nvSpPr>
              <p:cNvPr id="31" name="Arrow: Chevron 30">
                <a:extLst>
                  <a:ext uri="{FF2B5EF4-FFF2-40B4-BE49-F238E27FC236}">
                    <a16:creationId xmlns:a16="http://schemas.microsoft.com/office/drawing/2014/main" id="{F2900A6B-224E-4BF2-BAA8-157235EAEF10}"/>
                  </a:ext>
                </a:extLst>
              </p:cNvPr>
              <p:cNvSpPr/>
              <p:nvPr/>
            </p:nvSpPr>
            <p:spPr>
              <a:xfrm>
                <a:off x="2888308" y="2838542"/>
                <a:ext cx="96719" cy="181664"/>
              </a:xfrm>
              <a:prstGeom prst="chevron">
                <a:avLst>
                  <a:gd name="adj" fmla="val 90000"/>
                </a:avLst>
              </a:prstGeom>
              <a:solidFill>
                <a:srgbClr val="5B9BD5">
                  <a:tint val="40000"/>
                  <a:alpha val="90000"/>
                  <a:hueOff val="-481412"/>
                  <a:satOff val="-1631"/>
                  <a:lumOff val="-209"/>
                  <a:alphaOff val="0"/>
                </a:srgbClr>
              </a:solidFill>
              <a:ln w="6350" cap="flat" cmpd="sng" algn="ctr">
                <a:solidFill>
                  <a:srgbClr val="5B9BD5">
                    <a:tint val="40000"/>
                    <a:alpha val="90000"/>
                    <a:hueOff val="-481412"/>
                    <a:satOff val="-1631"/>
                    <a:lumOff val="-209"/>
                    <a:alphaOff val="0"/>
                  </a:srgbClr>
                </a:solidFill>
                <a:prstDash val="solid"/>
                <a:miter lim="800000"/>
              </a:ln>
              <a:effectLst/>
            </p:spPr>
          </p:sp>
          <p:sp>
            <p:nvSpPr>
              <p:cNvPr id="32" name="Freeform: Shape 31">
                <a:extLst>
                  <a:ext uri="{FF2B5EF4-FFF2-40B4-BE49-F238E27FC236}">
                    <a16:creationId xmlns:a16="http://schemas.microsoft.com/office/drawing/2014/main" id="{44CA7B41-F741-47A6-AB09-6ED23B78CFBD}"/>
                  </a:ext>
                </a:extLst>
              </p:cNvPr>
              <p:cNvSpPr/>
              <p:nvPr/>
            </p:nvSpPr>
            <p:spPr>
              <a:xfrm>
                <a:off x="1469847" y="2487364"/>
                <a:ext cx="843651" cy="843651"/>
              </a:xfrm>
              <a:custGeom>
                <a:avLst/>
                <a:gdLst>
                  <a:gd name="connsiteX0" fmla="*/ 0 w 843651"/>
                  <a:gd name="connsiteY0" fmla="*/ 421826 h 843651"/>
                  <a:gd name="connsiteX1" fmla="*/ 421826 w 843651"/>
                  <a:gd name="connsiteY1" fmla="*/ 0 h 843651"/>
                  <a:gd name="connsiteX2" fmla="*/ 843652 w 843651"/>
                  <a:gd name="connsiteY2" fmla="*/ 421826 h 843651"/>
                  <a:gd name="connsiteX3" fmla="*/ 421826 w 843651"/>
                  <a:gd name="connsiteY3" fmla="*/ 843652 h 843651"/>
                  <a:gd name="connsiteX4" fmla="*/ 0 w 843651"/>
                  <a:gd name="connsiteY4" fmla="*/ 421826 h 843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651" h="843651">
                    <a:moveTo>
                      <a:pt x="0" y="421826"/>
                    </a:moveTo>
                    <a:cubicBezTo>
                      <a:pt x="0" y="188858"/>
                      <a:pt x="188858" y="0"/>
                      <a:pt x="421826" y="0"/>
                    </a:cubicBezTo>
                    <a:cubicBezTo>
                      <a:pt x="654794" y="0"/>
                      <a:pt x="843652" y="188858"/>
                      <a:pt x="843652" y="421826"/>
                    </a:cubicBezTo>
                    <a:cubicBezTo>
                      <a:pt x="843652" y="654794"/>
                      <a:pt x="654794" y="843652"/>
                      <a:pt x="421826" y="843652"/>
                    </a:cubicBezTo>
                    <a:cubicBezTo>
                      <a:pt x="188858" y="843652"/>
                      <a:pt x="0" y="654794"/>
                      <a:pt x="0" y="421826"/>
                    </a:cubicBezTo>
                    <a:close/>
                  </a:path>
                </a:pathLst>
              </a:custGeom>
              <a:gradFill rotWithShape="1">
                <a:gsLst>
                  <a:gs pos="0">
                    <a:srgbClr val="5B9BD5">
                      <a:hueOff val="0"/>
                      <a:satOff val="0"/>
                      <a:lumOff val="0"/>
                      <a:alphaOff val="0"/>
                      <a:lumMod val="110000"/>
                      <a:satMod val="105000"/>
                      <a:tint val="67000"/>
                    </a:srgbClr>
                  </a:gs>
                  <a:gs pos="50000">
                    <a:srgbClr val="5B9BD5">
                      <a:hueOff val="0"/>
                      <a:satOff val="0"/>
                      <a:lumOff val="0"/>
                      <a:alphaOff val="0"/>
                      <a:lumMod val="105000"/>
                      <a:satMod val="103000"/>
                      <a:tint val="73000"/>
                    </a:srgbClr>
                  </a:gs>
                  <a:gs pos="100000">
                    <a:srgbClr val="5B9BD5">
                      <a:hueOff val="0"/>
                      <a:satOff val="0"/>
                      <a:lumOff val="0"/>
                      <a:alphaOff val="0"/>
                      <a:lumMod val="105000"/>
                      <a:satMod val="109000"/>
                      <a:tint val="81000"/>
                    </a:srgbClr>
                  </a:gs>
                </a:gsLst>
                <a:lin ang="5400000" scaled="0"/>
              </a:gradFill>
              <a:ln w="6350" cap="flat" cmpd="sng" algn="ctr">
                <a:solidFill>
                  <a:srgbClr val="5B9BD5">
                    <a:hueOff val="0"/>
                    <a:satOff val="0"/>
                    <a:lumOff val="0"/>
                    <a:alphaOff val="0"/>
                  </a:srgbClr>
                </a:solidFill>
                <a:prstDash val="solid"/>
                <a:miter lim="800000"/>
              </a:ln>
              <a:effectLst/>
            </p:spPr>
            <p:txBody>
              <a:bodyPr spcFirstLastPara="0" vert="horz" wrap="square" lIns="156288" tIns="156288" rIns="156288" bIns="156288" numCol="1" spcCol="1270" anchor="ctr" anchorCtr="0">
                <a:noAutofit/>
              </a:bodyPr>
              <a:lstStyle/>
              <a:p>
                <a:pPr marL="0" marR="0" lvl="0" indent="0" algn="ctr" defTabSz="1689100" eaLnBrk="1" fontAlgn="auto" latinLnBrk="0" hangingPunct="1">
                  <a:lnSpc>
                    <a:spcPct val="90000"/>
                  </a:lnSpc>
                  <a:spcBef>
                    <a:spcPct val="0"/>
                  </a:spcBef>
                  <a:spcAft>
                    <a:spcPct val="35000"/>
                  </a:spcAft>
                  <a:buClrTx/>
                  <a:buSzTx/>
                  <a:buFontTx/>
                  <a:buNone/>
                  <a:tabLst/>
                  <a:defRPr/>
                </a:pPr>
                <a:r>
                  <a:rPr kumimoji="0" lang="en-IN" sz="3800" b="0" i="0" u="none" strike="noStrike" kern="0" cap="none" spc="0" normalizeH="0" baseline="0" noProof="0">
                    <a:ln>
                      <a:noFill/>
                    </a:ln>
                    <a:solidFill>
                      <a:prstClr val="black"/>
                    </a:solidFill>
                    <a:effectLst/>
                    <a:uLnTx/>
                    <a:uFillTx/>
                    <a:latin typeface="Calibri" panose="020F0502020204030204"/>
                    <a:ea typeface="+mn-ea"/>
                    <a:cs typeface="+mn-cs"/>
                  </a:rPr>
                  <a:t>1</a:t>
                </a:r>
              </a:p>
            </p:txBody>
          </p:sp>
          <p:sp>
            <p:nvSpPr>
              <p:cNvPr id="33" name="Freeform: Shape 32">
                <a:extLst>
                  <a:ext uri="{FF2B5EF4-FFF2-40B4-BE49-F238E27FC236}">
                    <a16:creationId xmlns:a16="http://schemas.microsoft.com/office/drawing/2014/main" id="{B253AE83-2F71-40DF-B7D4-40CB62F03CA7}"/>
                  </a:ext>
                </a:extLst>
              </p:cNvPr>
              <p:cNvSpPr/>
              <p:nvPr/>
            </p:nvSpPr>
            <p:spPr>
              <a:xfrm>
                <a:off x="945499" y="3496615"/>
                <a:ext cx="1892345" cy="1965600"/>
              </a:xfrm>
              <a:custGeom>
                <a:avLst/>
                <a:gdLst>
                  <a:gd name="connsiteX0" fmla="*/ 0 w 1892345"/>
                  <a:gd name="connsiteY0" fmla="*/ 378469 h 1965600"/>
                  <a:gd name="connsiteX1" fmla="*/ 567704 w 1892345"/>
                  <a:gd name="connsiteY1" fmla="*/ 378469 h 1965600"/>
                  <a:gd name="connsiteX2" fmla="*/ 567704 w 1892345"/>
                  <a:gd name="connsiteY2" fmla="*/ 378469 h 1965600"/>
                  <a:gd name="connsiteX3" fmla="*/ 567704 w 1892345"/>
                  <a:gd name="connsiteY3" fmla="*/ 378469 h 1965600"/>
                  <a:gd name="connsiteX4" fmla="*/ 946173 w 1892345"/>
                  <a:gd name="connsiteY4" fmla="*/ 0 h 1965600"/>
                  <a:gd name="connsiteX5" fmla="*/ 1324642 w 1892345"/>
                  <a:gd name="connsiteY5" fmla="*/ 378469 h 1965600"/>
                  <a:gd name="connsiteX6" fmla="*/ 1324642 w 1892345"/>
                  <a:gd name="connsiteY6" fmla="*/ 378469 h 1965600"/>
                  <a:gd name="connsiteX7" fmla="*/ 1324642 w 1892345"/>
                  <a:gd name="connsiteY7" fmla="*/ 378469 h 1965600"/>
                  <a:gd name="connsiteX8" fmla="*/ 1892345 w 1892345"/>
                  <a:gd name="connsiteY8" fmla="*/ 378469 h 1965600"/>
                  <a:gd name="connsiteX9" fmla="*/ 1892345 w 1892345"/>
                  <a:gd name="connsiteY9" fmla="*/ 1965600 h 1965600"/>
                  <a:gd name="connsiteX10" fmla="*/ 0 w 1892345"/>
                  <a:gd name="connsiteY10" fmla="*/ 1965600 h 1965600"/>
                  <a:gd name="connsiteX11" fmla="*/ 0 w 1892345"/>
                  <a:gd name="connsiteY11" fmla="*/ 378469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345" h="1965600">
                    <a:moveTo>
                      <a:pt x="0" y="378469"/>
                    </a:moveTo>
                    <a:lnTo>
                      <a:pt x="567704" y="378469"/>
                    </a:lnTo>
                    <a:lnTo>
                      <a:pt x="567704" y="378469"/>
                    </a:lnTo>
                    <a:lnTo>
                      <a:pt x="567704" y="378469"/>
                    </a:lnTo>
                    <a:lnTo>
                      <a:pt x="946173" y="0"/>
                    </a:lnTo>
                    <a:lnTo>
                      <a:pt x="1324642" y="378469"/>
                    </a:lnTo>
                    <a:lnTo>
                      <a:pt x="1324642" y="378469"/>
                    </a:lnTo>
                    <a:lnTo>
                      <a:pt x="1324642" y="378469"/>
                    </a:lnTo>
                    <a:lnTo>
                      <a:pt x="1892345" y="378469"/>
                    </a:lnTo>
                    <a:lnTo>
                      <a:pt x="1892345" y="1965600"/>
                    </a:lnTo>
                    <a:lnTo>
                      <a:pt x="0" y="1965600"/>
                    </a:lnTo>
                    <a:lnTo>
                      <a:pt x="0" y="378469"/>
                    </a:lnTo>
                    <a:close/>
                  </a:path>
                </a:pathLst>
              </a:custGeom>
              <a:solidFill>
                <a:srgbClr val="5B9BD5">
                  <a:tint val="40000"/>
                  <a:alpha val="90000"/>
                  <a:hueOff val="-962823"/>
                  <a:satOff val="-3262"/>
                  <a:lumOff val="-418"/>
                  <a:alphaOff val="0"/>
                </a:srgbClr>
              </a:solidFill>
              <a:ln w="6350" cap="flat" cmpd="sng" algn="ctr">
                <a:solidFill>
                  <a:srgbClr val="5B9BD5">
                    <a:tint val="40000"/>
                    <a:alpha val="90000"/>
                    <a:hueOff val="-962823"/>
                    <a:satOff val="-3262"/>
                    <a:lumOff val="-418"/>
                    <a:alphaOff val="0"/>
                  </a:srgbClr>
                </a:solidFill>
                <a:prstDash val="solid"/>
                <a:miter lim="800000"/>
              </a:ln>
              <a:effectLst/>
            </p:spPr>
            <p:txBody>
              <a:bodyPr spcFirstLastPara="0" vert="horz" wrap="square" lIns="149270" tIns="543569" rIns="149270" bIns="165100" numCol="1" spcCol="1270" anchor="t"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rPr>
                  <a:t>INITIATION &amp; CONCEPTION</a:t>
                </a:r>
                <a:endParaRPr kumimoji="0" lang="en-IN"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CDB545A-D18F-4753-86B3-4E769CA3A20A}"/>
                  </a:ext>
                </a:extLst>
              </p:cNvPr>
              <p:cNvSpPr/>
              <p:nvPr/>
            </p:nvSpPr>
            <p:spPr>
              <a:xfrm>
                <a:off x="3048106" y="2909154"/>
                <a:ext cx="1892345" cy="72"/>
              </a:xfrm>
              <a:prstGeom prst="rect">
                <a:avLst/>
              </a:prstGeom>
              <a:solidFill>
                <a:srgbClr val="5B9BD5">
                  <a:tint val="40000"/>
                  <a:alpha val="90000"/>
                  <a:hueOff val="-1444235"/>
                  <a:satOff val="-4893"/>
                  <a:lumOff val="-627"/>
                  <a:alphaOff val="0"/>
                </a:srgbClr>
              </a:solidFill>
              <a:ln w="6350" cap="flat" cmpd="sng" algn="ctr">
                <a:solidFill>
                  <a:srgbClr val="5B9BD5">
                    <a:tint val="40000"/>
                    <a:alpha val="90000"/>
                    <a:hueOff val="-1444235"/>
                    <a:satOff val="-4893"/>
                    <a:lumOff val="-627"/>
                    <a:alphaOff val="0"/>
                  </a:srgbClr>
                </a:solidFill>
                <a:prstDash val="solid"/>
                <a:miter lim="800000"/>
              </a:ln>
              <a:effectLst/>
            </p:spPr>
          </p:sp>
          <p:sp>
            <p:nvSpPr>
              <p:cNvPr id="35" name="Arrow: Chevron 34">
                <a:extLst>
                  <a:ext uri="{FF2B5EF4-FFF2-40B4-BE49-F238E27FC236}">
                    <a16:creationId xmlns:a16="http://schemas.microsoft.com/office/drawing/2014/main" id="{7912D4EF-E630-496F-9DB2-EE9293421F6C}"/>
                  </a:ext>
                </a:extLst>
              </p:cNvPr>
              <p:cNvSpPr/>
              <p:nvPr/>
            </p:nvSpPr>
            <p:spPr>
              <a:xfrm>
                <a:off x="4990914" y="2838542"/>
                <a:ext cx="96719" cy="181665"/>
              </a:xfrm>
              <a:prstGeom prst="chevron">
                <a:avLst>
                  <a:gd name="adj" fmla="val 90000"/>
                </a:avLst>
              </a:prstGeom>
              <a:solidFill>
                <a:srgbClr val="5B9BD5">
                  <a:tint val="40000"/>
                  <a:alpha val="90000"/>
                  <a:hueOff val="-1925647"/>
                  <a:satOff val="-6523"/>
                  <a:lumOff val="-837"/>
                  <a:alphaOff val="0"/>
                </a:srgbClr>
              </a:solidFill>
              <a:ln w="6350" cap="flat" cmpd="sng" algn="ctr">
                <a:solidFill>
                  <a:srgbClr val="5B9BD5">
                    <a:tint val="40000"/>
                    <a:alpha val="90000"/>
                    <a:hueOff val="-1925647"/>
                    <a:satOff val="-6523"/>
                    <a:lumOff val="-837"/>
                    <a:alphaOff val="0"/>
                  </a:srgbClr>
                </a:solidFill>
                <a:prstDash val="solid"/>
                <a:miter lim="800000"/>
              </a:ln>
              <a:effectLst/>
            </p:spPr>
          </p:sp>
          <p:sp>
            <p:nvSpPr>
              <p:cNvPr id="36" name="Freeform: Shape 35">
                <a:extLst>
                  <a:ext uri="{FF2B5EF4-FFF2-40B4-BE49-F238E27FC236}">
                    <a16:creationId xmlns:a16="http://schemas.microsoft.com/office/drawing/2014/main" id="{97947402-00C7-4AED-87AD-70C4FF08B3E7}"/>
                  </a:ext>
                </a:extLst>
              </p:cNvPr>
              <p:cNvSpPr/>
              <p:nvPr/>
            </p:nvSpPr>
            <p:spPr>
              <a:xfrm>
                <a:off x="3572453" y="2487364"/>
                <a:ext cx="843651" cy="843651"/>
              </a:xfrm>
              <a:custGeom>
                <a:avLst/>
                <a:gdLst>
                  <a:gd name="connsiteX0" fmla="*/ 0 w 843651"/>
                  <a:gd name="connsiteY0" fmla="*/ 421826 h 843651"/>
                  <a:gd name="connsiteX1" fmla="*/ 421826 w 843651"/>
                  <a:gd name="connsiteY1" fmla="*/ 0 h 843651"/>
                  <a:gd name="connsiteX2" fmla="*/ 843652 w 843651"/>
                  <a:gd name="connsiteY2" fmla="*/ 421826 h 843651"/>
                  <a:gd name="connsiteX3" fmla="*/ 421826 w 843651"/>
                  <a:gd name="connsiteY3" fmla="*/ 843652 h 843651"/>
                  <a:gd name="connsiteX4" fmla="*/ 0 w 843651"/>
                  <a:gd name="connsiteY4" fmla="*/ 421826 h 843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651" h="843651">
                    <a:moveTo>
                      <a:pt x="0" y="421826"/>
                    </a:moveTo>
                    <a:cubicBezTo>
                      <a:pt x="0" y="188858"/>
                      <a:pt x="188858" y="0"/>
                      <a:pt x="421826" y="0"/>
                    </a:cubicBezTo>
                    <a:cubicBezTo>
                      <a:pt x="654794" y="0"/>
                      <a:pt x="843652" y="188858"/>
                      <a:pt x="843652" y="421826"/>
                    </a:cubicBezTo>
                    <a:cubicBezTo>
                      <a:pt x="843652" y="654794"/>
                      <a:pt x="654794" y="843652"/>
                      <a:pt x="421826" y="843652"/>
                    </a:cubicBezTo>
                    <a:cubicBezTo>
                      <a:pt x="188858" y="843652"/>
                      <a:pt x="0" y="654794"/>
                      <a:pt x="0" y="421826"/>
                    </a:cubicBezTo>
                    <a:close/>
                  </a:path>
                </a:pathLst>
              </a:custGeom>
              <a:gradFill rotWithShape="1">
                <a:gsLst>
                  <a:gs pos="0">
                    <a:srgbClr val="5B9BD5">
                      <a:hueOff val="-1689636"/>
                      <a:satOff val="-4355"/>
                      <a:lumOff val="-2941"/>
                      <a:alphaOff val="0"/>
                      <a:lumMod val="110000"/>
                      <a:satMod val="105000"/>
                      <a:tint val="67000"/>
                    </a:srgbClr>
                  </a:gs>
                  <a:gs pos="50000">
                    <a:srgbClr val="5B9BD5">
                      <a:hueOff val="-1689636"/>
                      <a:satOff val="-4355"/>
                      <a:lumOff val="-2941"/>
                      <a:alphaOff val="0"/>
                      <a:lumMod val="105000"/>
                      <a:satMod val="103000"/>
                      <a:tint val="73000"/>
                    </a:srgbClr>
                  </a:gs>
                  <a:gs pos="100000">
                    <a:srgbClr val="5B9BD5">
                      <a:hueOff val="-1689636"/>
                      <a:satOff val="-4355"/>
                      <a:lumOff val="-2941"/>
                      <a:alphaOff val="0"/>
                      <a:lumMod val="105000"/>
                      <a:satMod val="109000"/>
                      <a:tint val="81000"/>
                    </a:srgbClr>
                  </a:gs>
                </a:gsLst>
                <a:lin ang="5400000" scaled="0"/>
              </a:gradFill>
              <a:ln w="6350" cap="flat" cmpd="sng" algn="ctr">
                <a:solidFill>
                  <a:srgbClr val="5B9BD5">
                    <a:hueOff val="-1689636"/>
                    <a:satOff val="-4355"/>
                    <a:lumOff val="-2941"/>
                    <a:alphaOff val="0"/>
                  </a:srgbClr>
                </a:solidFill>
                <a:prstDash val="solid"/>
                <a:miter lim="800000"/>
              </a:ln>
              <a:effectLst/>
            </p:spPr>
            <p:txBody>
              <a:bodyPr spcFirstLastPara="0" vert="horz" wrap="square" lIns="156288" tIns="156288" rIns="156288" bIns="156288" numCol="1" spcCol="1270" anchor="ctr" anchorCtr="0">
                <a:noAutofit/>
              </a:bodyPr>
              <a:lstStyle/>
              <a:p>
                <a:pPr marL="0" marR="0" lvl="0" indent="0" algn="ctr" defTabSz="1689100" eaLnBrk="1" fontAlgn="auto" latinLnBrk="0" hangingPunct="1">
                  <a:lnSpc>
                    <a:spcPct val="90000"/>
                  </a:lnSpc>
                  <a:spcBef>
                    <a:spcPct val="0"/>
                  </a:spcBef>
                  <a:spcAft>
                    <a:spcPct val="35000"/>
                  </a:spcAft>
                  <a:buClrTx/>
                  <a:buSzTx/>
                  <a:buFontTx/>
                  <a:buNone/>
                  <a:tabLst/>
                  <a:defRPr/>
                </a:pPr>
                <a:r>
                  <a:rPr kumimoji="0" lang="en-IN" sz="3800" b="0" i="0" u="none" strike="noStrike" kern="0" cap="none" spc="0" normalizeH="0" baseline="0" noProof="0">
                    <a:ln>
                      <a:noFill/>
                    </a:ln>
                    <a:solidFill>
                      <a:prstClr val="black"/>
                    </a:solidFill>
                    <a:effectLst/>
                    <a:uLnTx/>
                    <a:uFillTx/>
                    <a:latin typeface="Calibri" panose="020F0502020204030204"/>
                    <a:ea typeface="+mn-ea"/>
                    <a:cs typeface="+mn-cs"/>
                  </a:rPr>
                  <a:t>2</a:t>
                </a:r>
              </a:p>
            </p:txBody>
          </p:sp>
          <p:sp>
            <p:nvSpPr>
              <p:cNvPr id="37" name="Freeform: Shape 36">
                <a:extLst>
                  <a:ext uri="{FF2B5EF4-FFF2-40B4-BE49-F238E27FC236}">
                    <a16:creationId xmlns:a16="http://schemas.microsoft.com/office/drawing/2014/main" id="{14D7B690-3951-49E3-8112-98533A8BECF7}"/>
                  </a:ext>
                </a:extLst>
              </p:cNvPr>
              <p:cNvSpPr/>
              <p:nvPr/>
            </p:nvSpPr>
            <p:spPr>
              <a:xfrm>
                <a:off x="3048106" y="3496615"/>
                <a:ext cx="1892345" cy="1965600"/>
              </a:xfrm>
              <a:custGeom>
                <a:avLst/>
                <a:gdLst>
                  <a:gd name="connsiteX0" fmla="*/ 0 w 1892345"/>
                  <a:gd name="connsiteY0" fmla="*/ 378469 h 1965600"/>
                  <a:gd name="connsiteX1" fmla="*/ 567704 w 1892345"/>
                  <a:gd name="connsiteY1" fmla="*/ 378469 h 1965600"/>
                  <a:gd name="connsiteX2" fmla="*/ 567704 w 1892345"/>
                  <a:gd name="connsiteY2" fmla="*/ 378469 h 1965600"/>
                  <a:gd name="connsiteX3" fmla="*/ 567704 w 1892345"/>
                  <a:gd name="connsiteY3" fmla="*/ 378469 h 1965600"/>
                  <a:gd name="connsiteX4" fmla="*/ 946173 w 1892345"/>
                  <a:gd name="connsiteY4" fmla="*/ 0 h 1965600"/>
                  <a:gd name="connsiteX5" fmla="*/ 1324642 w 1892345"/>
                  <a:gd name="connsiteY5" fmla="*/ 378469 h 1965600"/>
                  <a:gd name="connsiteX6" fmla="*/ 1324642 w 1892345"/>
                  <a:gd name="connsiteY6" fmla="*/ 378469 h 1965600"/>
                  <a:gd name="connsiteX7" fmla="*/ 1324642 w 1892345"/>
                  <a:gd name="connsiteY7" fmla="*/ 378469 h 1965600"/>
                  <a:gd name="connsiteX8" fmla="*/ 1892345 w 1892345"/>
                  <a:gd name="connsiteY8" fmla="*/ 378469 h 1965600"/>
                  <a:gd name="connsiteX9" fmla="*/ 1892345 w 1892345"/>
                  <a:gd name="connsiteY9" fmla="*/ 1965600 h 1965600"/>
                  <a:gd name="connsiteX10" fmla="*/ 0 w 1892345"/>
                  <a:gd name="connsiteY10" fmla="*/ 1965600 h 1965600"/>
                  <a:gd name="connsiteX11" fmla="*/ 0 w 1892345"/>
                  <a:gd name="connsiteY11" fmla="*/ 378469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345" h="1965600">
                    <a:moveTo>
                      <a:pt x="0" y="378469"/>
                    </a:moveTo>
                    <a:lnTo>
                      <a:pt x="567704" y="378469"/>
                    </a:lnTo>
                    <a:lnTo>
                      <a:pt x="567704" y="378469"/>
                    </a:lnTo>
                    <a:lnTo>
                      <a:pt x="567704" y="378469"/>
                    </a:lnTo>
                    <a:lnTo>
                      <a:pt x="946173" y="0"/>
                    </a:lnTo>
                    <a:lnTo>
                      <a:pt x="1324642" y="378469"/>
                    </a:lnTo>
                    <a:lnTo>
                      <a:pt x="1324642" y="378469"/>
                    </a:lnTo>
                    <a:lnTo>
                      <a:pt x="1324642" y="378469"/>
                    </a:lnTo>
                    <a:lnTo>
                      <a:pt x="1892345" y="378469"/>
                    </a:lnTo>
                    <a:lnTo>
                      <a:pt x="1892345" y="1965600"/>
                    </a:lnTo>
                    <a:lnTo>
                      <a:pt x="0" y="1965600"/>
                    </a:lnTo>
                    <a:lnTo>
                      <a:pt x="0" y="378469"/>
                    </a:lnTo>
                    <a:close/>
                  </a:path>
                </a:pathLst>
              </a:custGeom>
              <a:solidFill>
                <a:srgbClr val="5B9BD5">
                  <a:tint val="40000"/>
                  <a:alpha val="90000"/>
                  <a:hueOff val="-2407058"/>
                  <a:satOff val="-8154"/>
                  <a:lumOff val="-1046"/>
                  <a:alphaOff val="0"/>
                </a:srgbClr>
              </a:solidFill>
              <a:ln w="6350" cap="flat" cmpd="sng" algn="ctr">
                <a:solidFill>
                  <a:srgbClr val="5B9BD5">
                    <a:tint val="40000"/>
                    <a:alpha val="90000"/>
                    <a:hueOff val="-2407058"/>
                    <a:satOff val="-8154"/>
                    <a:lumOff val="-1046"/>
                    <a:alphaOff val="0"/>
                  </a:srgbClr>
                </a:solidFill>
                <a:prstDash val="solid"/>
                <a:miter lim="800000"/>
              </a:ln>
              <a:effectLst/>
            </p:spPr>
            <p:txBody>
              <a:bodyPr spcFirstLastPara="0" vert="horz" wrap="square" lIns="149270" tIns="543569" rIns="149270" bIns="165100" numCol="1" spcCol="1270" anchor="t"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rPr>
                  <a:t>PLAN &amp; DESIGN</a:t>
                </a:r>
                <a:endParaRPr kumimoji="0" lang="en-IN"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C688629-B48F-49FD-9AD4-179BC50BEAD2}"/>
                  </a:ext>
                </a:extLst>
              </p:cNvPr>
              <p:cNvSpPr/>
              <p:nvPr/>
            </p:nvSpPr>
            <p:spPr>
              <a:xfrm>
                <a:off x="5150712" y="2909154"/>
                <a:ext cx="1892345" cy="72"/>
              </a:xfrm>
              <a:prstGeom prst="rect">
                <a:avLst/>
              </a:prstGeom>
              <a:solidFill>
                <a:srgbClr val="5B9BD5">
                  <a:tint val="40000"/>
                  <a:alpha val="90000"/>
                  <a:hueOff val="-2888470"/>
                  <a:satOff val="-9785"/>
                  <a:lumOff val="-1255"/>
                  <a:alphaOff val="0"/>
                </a:srgbClr>
              </a:solidFill>
              <a:ln w="6350" cap="flat" cmpd="sng" algn="ctr">
                <a:solidFill>
                  <a:srgbClr val="5B9BD5">
                    <a:tint val="40000"/>
                    <a:alpha val="90000"/>
                    <a:hueOff val="-2888470"/>
                    <a:satOff val="-9785"/>
                    <a:lumOff val="-1255"/>
                    <a:alphaOff val="0"/>
                  </a:srgbClr>
                </a:solidFill>
                <a:prstDash val="solid"/>
                <a:miter lim="800000"/>
              </a:ln>
              <a:effectLst/>
            </p:spPr>
          </p:sp>
          <p:sp>
            <p:nvSpPr>
              <p:cNvPr id="39" name="Arrow: Chevron 38">
                <a:extLst>
                  <a:ext uri="{FF2B5EF4-FFF2-40B4-BE49-F238E27FC236}">
                    <a16:creationId xmlns:a16="http://schemas.microsoft.com/office/drawing/2014/main" id="{F6397C37-F2CD-427F-A030-D4C51DE536E9}"/>
                  </a:ext>
                </a:extLst>
              </p:cNvPr>
              <p:cNvSpPr/>
              <p:nvPr/>
            </p:nvSpPr>
            <p:spPr>
              <a:xfrm>
                <a:off x="7093521" y="2838542"/>
                <a:ext cx="96719" cy="181665"/>
              </a:xfrm>
              <a:prstGeom prst="chevron">
                <a:avLst>
                  <a:gd name="adj" fmla="val 90000"/>
                </a:avLst>
              </a:prstGeom>
              <a:solidFill>
                <a:srgbClr val="5B9BD5">
                  <a:tint val="40000"/>
                  <a:alpha val="90000"/>
                  <a:hueOff val="-3369881"/>
                  <a:satOff val="-11416"/>
                  <a:lumOff val="-1464"/>
                  <a:alphaOff val="0"/>
                </a:srgbClr>
              </a:solidFill>
              <a:ln w="6350" cap="flat" cmpd="sng" algn="ctr">
                <a:solidFill>
                  <a:srgbClr val="5B9BD5">
                    <a:tint val="40000"/>
                    <a:alpha val="90000"/>
                    <a:hueOff val="-3369881"/>
                    <a:satOff val="-11416"/>
                    <a:lumOff val="-1464"/>
                    <a:alphaOff val="0"/>
                  </a:srgbClr>
                </a:solidFill>
                <a:prstDash val="solid"/>
                <a:miter lim="800000"/>
              </a:ln>
              <a:effectLst/>
            </p:spPr>
          </p:sp>
          <p:sp>
            <p:nvSpPr>
              <p:cNvPr id="40" name="Freeform: Shape 39">
                <a:extLst>
                  <a:ext uri="{FF2B5EF4-FFF2-40B4-BE49-F238E27FC236}">
                    <a16:creationId xmlns:a16="http://schemas.microsoft.com/office/drawing/2014/main" id="{1C70CBB9-77ED-42B1-9711-52B71342D992}"/>
                  </a:ext>
                </a:extLst>
              </p:cNvPr>
              <p:cNvSpPr/>
              <p:nvPr/>
            </p:nvSpPr>
            <p:spPr>
              <a:xfrm>
                <a:off x="5675060" y="2487364"/>
                <a:ext cx="843651" cy="843651"/>
              </a:xfrm>
              <a:custGeom>
                <a:avLst/>
                <a:gdLst>
                  <a:gd name="connsiteX0" fmla="*/ 0 w 843651"/>
                  <a:gd name="connsiteY0" fmla="*/ 421826 h 843651"/>
                  <a:gd name="connsiteX1" fmla="*/ 421826 w 843651"/>
                  <a:gd name="connsiteY1" fmla="*/ 0 h 843651"/>
                  <a:gd name="connsiteX2" fmla="*/ 843652 w 843651"/>
                  <a:gd name="connsiteY2" fmla="*/ 421826 h 843651"/>
                  <a:gd name="connsiteX3" fmla="*/ 421826 w 843651"/>
                  <a:gd name="connsiteY3" fmla="*/ 843652 h 843651"/>
                  <a:gd name="connsiteX4" fmla="*/ 0 w 843651"/>
                  <a:gd name="connsiteY4" fmla="*/ 421826 h 843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651" h="843651">
                    <a:moveTo>
                      <a:pt x="0" y="421826"/>
                    </a:moveTo>
                    <a:cubicBezTo>
                      <a:pt x="0" y="188858"/>
                      <a:pt x="188858" y="0"/>
                      <a:pt x="421826" y="0"/>
                    </a:cubicBezTo>
                    <a:cubicBezTo>
                      <a:pt x="654794" y="0"/>
                      <a:pt x="843652" y="188858"/>
                      <a:pt x="843652" y="421826"/>
                    </a:cubicBezTo>
                    <a:cubicBezTo>
                      <a:pt x="843652" y="654794"/>
                      <a:pt x="654794" y="843652"/>
                      <a:pt x="421826" y="843652"/>
                    </a:cubicBezTo>
                    <a:cubicBezTo>
                      <a:pt x="188858" y="843652"/>
                      <a:pt x="0" y="654794"/>
                      <a:pt x="0" y="421826"/>
                    </a:cubicBezTo>
                    <a:close/>
                  </a:path>
                </a:pathLst>
              </a:custGeom>
              <a:gradFill rotWithShape="1">
                <a:gsLst>
                  <a:gs pos="0">
                    <a:srgbClr val="5B9BD5">
                      <a:hueOff val="-3379271"/>
                      <a:satOff val="-8710"/>
                      <a:lumOff val="-5883"/>
                      <a:alphaOff val="0"/>
                      <a:lumMod val="110000"/>
                      <a:satMod val="105000"/>
                      <a:tint val="67000"/>
                    </a:srgbClr>
                  </a:gs>
                  <a:gs pos="50000">
                    <a:srgbClr val="5B9BD5">
                      <a:hueOff val="-3379271"/>
                      <a:satOff val="-8710"/>
                      <a:lumOff val="-5883"/>
                      <a:alphaOff val="0"/>
                      <a:lumMod val="105000"/>
                      <a:satMod val="103000"/>
                      <a:tint val="73000"/>
                    </a:srgbClr>
                  </a:gs>
                  <a:gs pos="100000">
                    <a:srgbClr val="5B9BD5">
                      <a:hueOff val="-3379271"/>
                      <a:satOff val="-8710"/>
                      <a:lumOff val="-5883"/>
                      <a:alphaOff val="0"/>
                      <a:lumMod val="105000"/>
                      <a:satMod val="109000"/>
                      <a:tint val="81000"/>
                    </a:srgbClr>
                  </a:gs>
                </a:gsLst>
                <a:lin ang="5400000" scaled="0"/>
              </a:gradFill>
              <a:ln w="6350" cap="flat" cmpd="sng" algn="ctr">
                <a:solidFill>
                  <a:srgbClr val="5B9BD5">
                    <a:hueOff val="-3379271"/>
                    <a:satOff val="-8710"/>
                    <a:lumOff val="-5883"/>
                    <a:alphaOff val="0"/>
                  </a:srgbClr>
                </a:solidFill>
                <a:prstDash val="solid"/>
                <a:miter lim="800000"/>
              </a:ln>
              <a:effectLst/>
            </p:spPr>
            <p:txBody>
              <a:bodyPr spcFirstLastPara="0" vert="horz" wrap="square" lIns="156288" tIns="156288" rIns="156288" bIns="156288" numCol="1" spcCol="1270" anchor="ctr" anchorCtr="0">
                <a:noAutofit/>
              </a:bodyPr>
              <a:lstStyle/>
              <a:p>
                <a:pPr marL="0" marR="0" lvl="0" indent="0" algn="ctr" defTabSz="1689100" eaLnBrk="1" fontAlgn="auto" latinLnBrk="0" hangingPunct="1">
                  <a:lnSpc>
                    <a:spcPct val="90000"/>
                  </a:lnSpc>
                  <a:spcBef>
                    <a:spcPct val="0"/>
                  </a:spcBef>
                  <a:spcAft>
                    <a:spcPct val="35000"/>
                  </a:spcAft>
                  <a:buClrTx/>
                  <a:buSzTx/>
                  <a:buFontTx/>
                  <a:buNone/>
                  <a:tabLst/>
                  <a:defRPr/>
                </a:pPr>
                <a:r>
                  <a:rPr kumimoji="0" lang="en-IN" sz="3800" b="0" i="0" u="none" strike="noStrike" kern="0" cap="none" spc="0" normalizeH="0" baseline="0" noProof="0">
                    <a:ln>
                      <a:noFill/>
                    </a:ln>
                    <a:solidFill>
                      <a:prstClr val="black"/>
                    </a:solidFill>
                    <a:effectLst/>
                    <a:uLnTx/>
                    <a:uFillTx/>
                    <a:latin typeface="Calibri" panose="020F0502020204030204"/>
                    <a:ea typeface="+mn-ea"/>
                    <a:cs typeface="+mn-cs"/>
                  </a:rPr>
                  <a:t>3</a:t>
                </a:r>
              </a:p>
            </p:txBody>
          </p:sp>
          <p:sp>
            <p:nvSpPr>
              <p:cNvPr id="41" name="Freeform: Shape 40">
                <a:extLst>
                  <a:ext uri="{FF2B5EF4-FFF2-40B4-BE49-F238E27FC236}">
                    <a16:creationId xmlns:a16="http://schemas.microsoft.com/office/drawing/2014/main" id="{6565920A-AB5B-49EE-9E43-DEB140B868BE}"/>
                  </a:ext>
                </a:extLst>
              </p:cNvPr>
              <p:cNvSpPr/>
              <p:nvPr/>
            </p:nvSpPr>
            <p:spPr>
              <a:xfrm>
                <a:off x="5150712" y="3496615"/>
                <a:ext cx="1892345" cy="1965600"/>
              </a:xfrm>
              <a:custGeom>
                <a:avLst/>
                <a:gdLst>
                  <a:gd name="connsiteX0" fmla="*/ 0 w 1892345"/>
                  <a:gd name="connsiteY0" fmla="*/ 378469 h 1965600"/>
                  <a:gd name="connsiteX1" fmla="*/ 567704 w 1892345"/>
                  <a:gd name="connsiteY1" fmla="*/ 378469 h 1965600"/>
                  <a:gd name="connsiteX2" fmla="*/ 567704 w 1892345"/>
                  <a:gd name="connsiteY2" fmla="*/ 378469 h 1965600"/>
                  <a:gd name="connsiteX3" fmla="*/ 567704 w 1892345"/>
                  <a:gd name="connsiteY3" fmla="*/ 378469 h 1965600"/>
                  <a:gd name="connsiteX4" fmla="*/ 946173 w 1892345"/>
                  <a:gd name="connsiteY4" fmla="*/ 0 h 1965600"/>
                  <a:gd name="connsiteX5" fmla="*/ 1324642 w 1892345"/>
                  <a:gd name="connsiteY5" fmla="*/ 378469 h 1965600"/>
                  <a:gd name="connsiteX6" fmla="*/ 1324642 w 1892345"/>
                  <a:gd name="connsiteY6" fmla="*/ 378469 h 1965600"/>
                  <a:gd name="connsiteX7" fmla="*/ 1324642 w 1892345"/>
                  <a:gd name="connsiteY7" fmla="*/ 378469 h 1965600"/>
                  <a:gd name="connsiteX8" fmla="*/ 1892345 w 1892345"/>
                  <a:gd name="connsiteY8" fmla="*/ 378469 h 1965600"/>
                  <a:gd name="connsiteX9" fmla="*/ 1892345 w 1892345"/>
                  <a:gd name="connsiteY9" fmla="*/ 1965600 h 1965600"/>
                  <a:gd name="connsiteX10" fmla="*/ 0 w 1892345"/>
                  <a:gd name="connsiteY10" fmla="*/ 1965600 h 1965600"/>
                  <a:gd name="connsiteX11" fmla="*/ 0 w 1892345"/>
                  <a:gd name="connsiteY11" fmla="*/ 378469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345" h="1965600">
                    <a:moveTo>
                      <a:pt x="0" y="378469"/>
                    </a:moveTo>
                    <a:lnTo>
                      <a:pt x="567704" y="378469"/>
                    </a:lnTo>
                    <a:lnTo>
                      <a:pt x="567704" y="378469"/>
                    </a:lnTo>
                    <a:lnTo>
                      <a:pt x="567704" y="378469"/>
                    </a:lnTo>
                    <a:lnTo>
                      <a:pt x="946173" y="0"/>
                    </a:lnTo>
                    <a:lnTo>
                      <a:pt x="1324642" y="378469"/>
                    </a:lnTo>
                    <a:lnTo>
                      <a:pt x="1324642" y="378469"/>
                    </a:lnTo>
                    <a:lnTo>
                      <a:pt x="1324642" y="378469"/>
                    </a:lnTo>
                    <a:lnTo>
                      <a:pt x="1892345" y="378469"/>
                    </a:lnTo>
                    <a:lnTo>
                      <a:pt x="1892345" y="1965600"/>
                    </a:lnTo>
                    <a:lnTo>
                      <a:pt x="0" y="1965600"/>
                    </a:lnTo>
                    <a:lnTo>
                      <a:pt x="0" y="378469"/>
                    </a:lnTo>
                    <a:close/>
                  </a:path>
                </a:pathLst>
              </a:custGeom>
              <a:solidFill>
                <a:srgbClr val="5B9BD5">
                  <a:tint val="40000"/>
                  <a:alpha val="90000"/>
                  <a:hueOff val="-3851293"/>
                  <a:satOff val="-13047"/>
                  <a:lumOff val="-1673"/>
                  <a:alphaOff val="0"/>
                </a:srgbClr>
              </a:solidFill>
              <a:ln w="6350" cap="flat" cmpd="sng" algn="ctr">
                <a:solidFill>
                  <a:srgbClr val="5B9BD5">
                    <a:tint val="40000"/>
                    <a:alpha val="90000"/>
                    <a:hueOff val="-3851293"/>
                    <a:satOff val="-13047"/>
                    <a:lumOff val="-1673"/>
                    <a:alphaOff val="0"/>
                  </a:srgbClr>
                </a:solidFill>
                <a:prstDash val="solid"/>
                <a:miter lim="800000"/>
              </a:ln>
              <a:effectLst/>
            </p:spPr>
            <p:txBody>
              <a:bodyPr spcFirstLastPara="0" vert="horz" wrap="square" lIns="149270" tIns="543569" rIns="149270" bIns="165100" numCol="1" spcCol="1270" anchor="t"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rPr>
                  <a:t>DEVELOP &amp; EXECUTE</a:t>
                </a:r>
                <a:endParaRPr kumimoji="0" lang="en-IN"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226F5674-DA32-4A2C-BD2D-DFB66A1ED21F}"/>
                  </a:ext>
                </a:extLst>
              </p:cNvPr>
              <p:cNvSpPr/>
              <p:nvPr/>
            </p:nvSpPr>
            <p:spPr>
              <a:xfrm>
                <a:off x="7253319" y="2909154"/>
                <a:ext cx="1892345" cy="72"/>
              </a:xfrm>
              <a:prstGeom prst="rect">
                <a:avLst/>
              </a:prstGeom>
              <a:solidFill>
                <a:srgbClr val="5B9BD5">
                  <a:tint val="40000"/>
                  <a:alpha val="90000"/>
                  <a:hueOff val="-4332704"/>
                  <a:satOff val="-14678"/>
                  <a:lumOff val="-1882"/>
                  <a:alphaOff val="0"/>
                </a:srgbClr>
              </a:solidFill>
              <a:ln w="6350" cap="flat" cmpd="sng" algn="ctr">
                <a:solidFill>
                  <a:srgbClr val="5B9BD5">
                    <a:tint val="40000"/>
                    <a:alpha val="90000"/>
                    <a:hueOff val="-4332704"/>
                    <a:satOff val="-14678"/>
                    <a:lumOff val="-1882"/>
                    <a:alphaOff val="0"/>
                  </a:srgbClr>
                </a:solidFill>
                <a:prstDash val="solid"/>
                <a:miter lim="800000"/>
              </a:ln>
              <a:effectLst/>
            </p:spPr>
          </p:sp>
          <p:sp>
            <p:nvSpPr>
              <p:cNvPr id="43" name="Arrow: Chevron 42">
                <a:extLst>
                  <a:ext uri="{FF2B5EF4-FFF2-40B4-BE49-F238E27FC236}">
                    <a16:creationId xmlns:a16="http://schemas.microsoft.com/office/drawing/2014/main" id="{D6823071-A03E-4554-B510-037F83D7D8CB}"/>
                  </a:ext>
                </a:extLst>
              </p:cNvPr>
              <p:cNvSpPr/>
              <p:nvPr/>
            </p:nvSpPr>
            <p:spPr>
              <a:xfrm>
                <a:off x="9196127" y="2838542"/>
                <a:ext cx="96719" cy="181665"/>
              </a:xfrm>
              <a:prstGeom prst="chevron">
                <a:avLst>
                  <a:gd name="adj" fmla="val 90000"/>
                </a:avLst>
              </a:prstGeom>
              <a:solidFill>
                <a:srgbClr val="5B9BD5">
                  <a:tint val="40000"/>
                  <a:alpha val="90000"/>
                  <a:hueOff val="-4814116"/>
                  <a:satOff val="-16309"/>
                  <a:lumOff val="-2091"/>
                  <a:alphaOff val="0"/>
                </a:srgbClr>
              </a:solidFill>
              <a:ln w="6350" cap="flat" cmpd="sng" algn="ctr">
                <a:solidFill>
                  <a:srgbClr val="5B9BD5">
                    <a:tint val="40000"/>
                    <a:alpha val="90000"/>
                    <a:hueOff val="-4814116"/>
                    <a:satOff val="-16309"/>
                    <a:lumOff val="-2091"/>
                    <a:alphaOff val="0"/>
                  </a:srgbClr>
                </a:solidFill>
                <a:prstDash val="solid"/>
                <a:miter lim="800000"/>
              </a:ln>
              <a:effectLst/>
            </p:spPr>
          </p:sp>
          <p:sp>
            <p:nvSpPr>
              <p:cNvPr id="44" name="Freeform: Shape 43">
                <a:extLst>
                  <a:ext uri="{FF2B5EF4-FFF2-40B4-BE49-F238E27FC236}">
                    <a16:creationId xmlns:a16="http://schemas.microsoft.com/office/drawing/2014/main" id="{F18CBD31-0994-460D-9B58-0DFB67685F31}"/>
                  </a:ext>
                </a:extLst>
              </p:cNvPr>
              <p:cNvSpPr/>
              <p:nvPr/>
            </p:nvSpPr>
            <p:spPr>
              <a:xfrm>
                <a:off x="7777666" y="2487364"/>
                <a:ext cx="843651" cy="843651"/>
              </a:xfrm>
              <a:custGeom>
                <a:avLst/>
                <a:gdLst>
                  <a:gd name="connsiteX0" fmla="*/ 0 w 843651"/>
                  <a:gd name="connsiteY0" fmla="*/ 421826 h 843651"/>
                  <a:gd name="connsiteX1" fmla="*/ 421826 w 843651"/>
                  <a:gd name="connsiteY1" fmla="*/ 0 h 843651"/>
                  <a:gd name="connsiteX2" fmla="*/ 843652 w 843651"/>
                  <a:gd name="connsiteY2" fmla="*/ 421826 h 843651"/>
                  <a:gd name="connsiteX3" fmla="*/ 421826 w 843651"/>
                  <a:gd name="connsiteY3" fmla="*/ 843652 h 843651"/>
                  <a:gd name="connsiteX4" fmla="*/ 0 w 843651"/>
                  <a:gd name="connsiteY4" fmla="*/ 421826 h 843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651" h="843651">
                    <a:moveTo>
                      <a:pt x="0" y="421826"/>
                    </a:moveTo>
                    <a:cubicBezTo>
                      <a:pt x="0" y="188858"/>
                      <a:pt x="188858" y="0"/>
                      <a:pt x="421826" y="0"/>
                    </a:cubicBezTo>
                    <a:cubicBezTo>
                      <a:pt x="654794" y="0"/>
                      <a:pt x="843652" y="188858"/>
                      <a:pt x="843652" y="421826"/>
                    </a:cubicBezTo>
                    <a:cubicBezTo>
                      <a:pt x="843652" y="654794"/>
                      <a:pt x="654794" y="843652"/>
                      <a:pt x="421826" y="843652"/>
                    </a:cubicBezTo>
                    <a:cubicBezTo>
                      <a:pt x="188858" y="843652"/>
                      <a:pt x="0" y="654794"/>
                      <a:pt x="0" y="421826"/>
                    </a:cubicBezTo>
                    <a:close/>
                  </a:path>
                </a:pathLst>
              </a:custGeom>
              <a:gradFill rotWithShape="1">
                <a:gsLst>
                  <a:gs pos="0">
                    <a:srgbClr val="5B9BD5">
                      <a:hueOff val="-5068907"/>
                      <a:satOff val="-13064"/>
                      <a:lumOff val="-8824"/>
                      <a:alphaOff val="0"/>
                      <a:lumMod val="110000"/>
                      <a:satMod val="105000"/>
                      <a:tint val="67000"/>
                    </a:srgbClr>
                  </a:gs>
                  <a:gs pos="50000">
                    <a:srgbClr val="5B9BD5">
                      <a:hueOff val="-5068907"/>
                      <a:satOff val="-13064"/>
                      <a:lumOff val="-8824"/>
                      <a:alphaOff val="0"/>
                      <a:lumMod val="105000"/>
                      <a:satMod val="103000"/>
                      <a:tint val="73000"/>
                    </a:srgbClr>
                  </a:gs>
                  <a:gs pos="100000">
                    <a:srgbClr val="5B9BD5">
                      <a:hueOff val="-5068907"/>
                      <a:satOff val="-13064"/>
                      <a:lumOff val="-8824"/>
                      <a:alphaOff val="0"/>
                      <a:lumMod val="105000"/>
                      <a:satMod val="109000"/>
                      <a:tint val="81000"/>
                    </a:srgbClr>
                  </a:gs>
                </a:gsLst>
                <a:lin ang="5400000" scaled="0"/>
              </a:gradFill>
              <a:ln w="6350" cap="flat" cmpd="sng" algn="ctr">
                <a:solidFill>
                  <a:srgbClr val="5B9BD5">
                    <a:hueOff val="-5068907"/>
                    <a:satOff val="-13064"/>
                    <a:lumOff val="-8824"/>
                    <a:alphaOff val="0"/>
                  </a:srgbClr>
                </a:solidFill>
                <a:prstDash val="solid"/>
                <a:miter lim="800000"/>
              </a:ln>
              <a:effectLst/>
            </p:spPr>
            <p:txBody>
              <a:bodyPr spcFirstLastPara="0" vert="horz" wrap="square" lIns="156288" tIns="156288" rIns="156288" bIns="156288" numCol="1" spcCol="1270" anchor="ctr" anchorCtr="0">
                <a:noAutofit/>
              </a:bodyPr>
              <a:lstStyle/>
              <a:p>
                <a:pPr marL="0" marR="0" lvl="0" indent="0" algn="ctr" defTabSz="1689100" eaLnBrk="1" fontAlgn="auto" latinLnBrk="0" hangingPunct="1">
                  <a:lnSpc>
                    <a:spcPct val="90000"/>
                  </a:lnSpc>
                  <a:spcBef>
                    <a:spcPct val="0"/>
                  </a:spcBef>
                  <a:spcAft>
                    <a:spcPct val="35000"/>
                  </a:spcAft>
                  <a:buClrTx/>
                  <a:buSzTx/>
                  <a:buFontTx/>
                  <a:buNone/>
                  <a:tabLst/>
                  <a:defRPr/>
                </a:pPr>
                <a:r>
                  <a:rPr kumimoji="0" lang="en-IN" sz="3800" b="0" i="0" u="none" strike="noStrike" kern="0" cap="none" spc="0" normalizeH="0" baseline="0" noProof="0">
                    <a:ln>
                      <a:noFill/>
                    </a:ln>
                    <a:solidFill>
                      <a:prstClr val="black"/>
                    </a:solidFill>
                    <a:effectLst/>
                    <a:uLnTx/>
                    <a:uFillTx/>
                    <a:latin typeface="Calibri" panose="020F0502020204030204"/>
                    <a:ea typeface="+mn-ea"/>
                    <a:cs typeface="+mn-cs"/>
                  </a:rPr>
                  <a:t>4</a:t>
                </a:r>
              </a:p>
            </p:txBody>
          </p:sp>
          <p:sp>
            <p:nvSpPr>
              <p:cNvPr id="45" name="Freeform: Shape 44">
                <a:extLst>
                  <a:ext uri="{FF2B5EF4-FFF2-40B4-BE49-F238E27FC236}">
                    <a16:creationId xmlns:a16="http://schemas.microsoft.com/office/drawing/2014/main" id="{4AEE361E-039A-4FC4-8FB5-56022805E3EB}"/>
                  </a:ext>
                </a:extLst>
              </p:cNvPr>
              <p:cNvSpPr/>
              <p:nvPr/>
            </p:nvSpPr>
            <p:spPr>
              <a:xfrm>
                <a:off x="7253319" y="3496615"/>
                <a:ext cx="1892345" cy="1965600"/>
              </a:xfrm>
              <a:custGeom>
                <a:avLst/>
                <a:gdLst>
                  <a:gd name="connsiteX0" fmla="*/ 0 w 1892345"/>
                  <a:gd name="connsiteY0" fmla="*/ 378469 h 1965600"/>
                  <a:gd name="connsiteX1" fmla="*/ 567704 w 1892345"/>
                  <a:gd name="connsiteY1" fmla="*/ 378469 h 1965600"/>
                  <a:gd name="connsiteX2" fmla="*/ 567704 w 1892345"/>
                  <a:gd name="connsiteY2" fmla="*/ 378469 h 1965600"/>
                  <a:gd name="connsiteX3" fmla="*/ 567704 w 1892345"/>
                  <a:gd name="connsiteY3" fmla="*/ 378469 h 1965600"/>
                  <a:gd name="connsiteX4" fmla="*/ 946173 w 1892345"/>
                  <a:gd name="connsiteY4" fmla="*/ 0 h 1965600"/>
                  <a:gd name="connsiteX5" fmla="*/ 1324642 w 1892345"/>
                  <a:gd name="connsiteY5" fmla="*/ 378469 h 1965600"/>
                  <a:gd name="connsiteX6" fmla="*/ 1324642 w 1892345"/>
                  <a:gd name="connsiteY6" fmla="*/ 378469 h 1965600"/>
                  <a:gd name="connsiteX7" fmla="*/ 1324642 w 1892345"/>
                  <a:gd name="connsiteY7" fmla="*/ 378469 h 1965600"/>
                  <a:gd name="connsiteX8" fmla="*/ 1892345 w 1892345"/>
                  <a:gd name="connsiteY8" fmla="*/ 378469 h 1965600"/>
                  <a:gd name="connsiteX9" fmla="*/ 1892345 w 1892345"/>
                  <a:gd name="connsiteY9" fmla="*/ 1965600 h 1965600"/>
                  <a:gd name="connsiteX10" fmla="*/ 0 w 1892345"/>
                  <a:gd name="connsiteY10" fmla="*/ 1965600 h 1965600"/>
                  <a:gd name="connsiteX11" fmla="*/ 0 w 1892345"/>
                  <a:gd name="connsiteY11" fmla="*/ 378469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345" h="1965600">
                    <a:moveTo>
                      <a:pt x="0" y="378469"/>
                    </a:moveTo>
                    <a:lnTo>
                      <a:pt x="567704" y="378469"/>
                    </a:lnTo>
                    <a:lnTo>
                      <a:pt x="567704" y="378469"/>
                    </a:lnTo>
                    <a:lnTo>
                      <a:pt x="567704" y="378469"/>
                    </a:lnTo>
                    <a:lnTo>
                      <a:pt x="946173" y="0"/>
                    </a:lnTo>
                    <a:lnTo>
                      <a:pt x="1324642" y="378469"/>
                    </a:lnTo>
                    <a:lnTo>
                      <a:pt x="1324642" y="378469"/>
                    </a:lnTo>
                    <a:lnTo>
                      <a:pt x="1324642" y="378469"/>
                    </a:lnTo>
                    <a:lnTo>
                      <a:pt x="1892345" y="378469"/>
                    </a:lnTo>
                    <a:lnTo>
                      <a:pt x="1892345" y="1965600"/>
                    </a:lnTo>
                    <a:lnTo>
                      <a:pt x="0" y="1965600"/>
                    </a:lnTo>
                    <a:lnTo>
                      <a:pt x="0" y="378469"/>
                    </a:lnTo>
                    <a:close/>
                  </a:path>
                </a:pathLst>
              </a:custGeom>
              <a:solidFill>
                <a:srgbClr val="5B9BD5">
                  <a:tint val="40000"/>
                  <a:alpha val="90000"/>
                  <a:hueOff val="-5295527"/>
                  <a:satOff val="-17939"/>
                  <a:lumOff val="-2301"/>
                  <a:alphaOff val="0"/>
                </a:srgbClr>
              </a:solidFill>
              <a:ln w="6350" cap="flat" cmpd="sng" algn="ctr">
                <a:solidFill>
                  <a:srgbClr val="5B9BD5">
                    <a:tint val="40000"/>
                    <a:alpha val="90000"/>
                    <a:hueOff val="-5295527"/>
                    <a:satOff val="-17939"/>
                    <a:lumOff val="-2301"/>
                    <a:alphaOff val="0"/>
                  </a:srgbClr>
                </a:solidFill>
                <a:prstDash val="solid"/>
                <a:miter lim="800000"/>
              </a:ln>
              <a:effectLst/>
            </p:spPr>
            <p:txBody>
              <a:bodyPr spcFirstLastPara="0" vert="horz" wrap="square" lIns="149270" tIns="543569" rIns="149270" bIns="165100" numCol="1" spcCol="1270" anchor="t"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rPr>
                  <a:t>MONITOR &amp; CONTROL</a:t>
                </a:r>
                <a:endParaRPr kumimoji="0" lang="en-IN"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9928DEE2-9601-4EE1-AD4D-1DF4CFA77E4C}"/>
                  </a:ext>
                </a:extLst>
              </p:cNvPr>
              <p:cNvSpPr/>
              <p:nvPr/>
            </p:nvSpPr>
            <p:spPr>
              <a:xfrm>
                <a:off x="9355925" y="2909153"/>
                <a:ext cx="946172" cy="72"/>
              </a:xfrm>
              <a:prstGeom prst="rect">
                <a:avLst/>
              </a:prstGeom>
              <a:solidFill>
                <a:srgbClr val="5B9BD5">
                  <a:tint val="40000"/>
                  <a:alpha val="90000"/>
                  <a:hueOff val="-5776939"/>
                  <a:satOff val="-19570"/>
                  <a:lumOff val="-2510"/>
                  <a:alphaOff val="0"/>
                </a:srgbClr>
              </a:solidFill>
              <a:ln w="6350" cap="flat" cmpd="sng" algn="ctr">
                <a:solidFill>
                  <a:srgbClr val="5B9BD5">
                    <a:tint val="40000"/>
                    <a:alpha val="90000"/>
                    <a:hueOff val="-5776939"/>
                    <a:satOff val="-19570"/>
                    <a:lumOff val="-2510"/>
                    <a:alphaOff val="0"/>
                  </a:srgbClr>
                </a:solidFill>
                <a:prstDash val="solid"/>
                <a:miter lim="800000"/>
              </a:ln>
              <a:effectLst/>
            </p:spPr>
          </p:sp>
          <p:sp>
            <p:nvSpPr>
              <p:cNvPr id="47" name="Freeform: Shape 46">
                <a:extLst>
                  <a:ext uri="{FF2B5EF4-FFF2-40B4-BE49-F238E27FC236}">
                    <a16:creationId xmlns:a16="http://schemas.microsoft.com/office/drawing/2014/main" id="{C5748D68-C7EA-4CCD-845B-BD041C2CF4FA}"/>
                  </a:ext>
                </a:extLst>
              </p:cNvPr>
              <p:cNvSpPr/>
              <p:nvPr/>
            </p:nvSpPr>
            <p:spPr>
              <a:xfrm>
                <a:off x="9880273" y="2487364"/>
                <a:ext cx="843651" cy="843651"/>
              </a:xfrm>
              <a:custGeom>
                <a:avLst/>
                <a:gdLst>
                  <a:gd name="connsiteX0" fmla="*/ 0 w 843651"/>
                  <a:gd name="connsiteY0" fmla="*/ 421826 h 843651"/>
                  <a:gd name="connsiteX1" fmla="*/ 421826 w 843651"/>
                  <a:gd name="connsiteY1" fmla="*/ 0 h 843651"/>
                  <a:gd name="connsiteX2" fmla="*/ 843652 w 843651"/>
                  <a:gd name="connsiteY2" fmla="*/ 421826 h 843651"/>
                  <a:gd name="connsiteX3" fmla="*/ 421826 w 843651"/>
                  <a:gd name="connsiteY3" fmla="*/ 843652 h 843651"/>
                  <a:gd name="connsiteX4" fmla="*/ 0 w 843651"/>
                  <a:gd name="connsiteY4" fmla="*/ 421826 h 843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651" h="843651">
                    <a:moveTo>
                      <a:pt x="0" y="421826"/>
                    </a:moveTo>
                    <a:cubicBezTo>
                      <a:pt x="0" y="188858"/>
                      <a:pt x="188858" y="0"/>
                      <a:pt x="421826" y="0"/>
                    </a:cubicBezTo>
                    <a:cubicBezTo>
                      <a:pt x="654794" y="0"/>
                      <a:pt x="843652" y="188858"/>
                      <a:pt x="843652" y="421826"/>
                    </a:cubicBezTo>
                    <a:cubicBezTo>
                      <a:pt x="843652" y="654794"/>
                      <a:pt x="654794" y="843652"/>
                      <a:pt x="421826" y="843652"/>
                    </a:cubicBezTo>
                    <a:cubicBezTo>
                      <a:pt x="188858" y="843652"/>
                      <a:pt x="0" y="654794"/>
                      <a:pt x="0" y="421826"/>
                    </a:cubicBezTo>
                    <a:close/>
                  </a:path>
                </a:pathLst>
              </a:custGeom>
              <a:gradFill rotWithShape="1">
                <a:gsLst>
                  <a:gs pos="0">
                    <a:srgbClr val="5B9BD5">
                      <a:hueOff val="-6758543"/>
                      <a:satOff val="-17419"/>
                      <a:lumOff val="-11765"/>
                      <a:alphaOff val="0"/>
                      <a:lumMod val="110000"/>
                      <a:satMod val="105000"/>
                      <a:tint val="67000"/>
                    </a:srgbClr>
                  </a:gs>
                  <a:gs pos="50000">
                    <a:srgbClr val="5B9BD5">
                      <a:hueOff val="-6758543"/>
                      <a:satOff val="-17419"/>
                      <a:lumOff val="-11765"/>
                      <a:alphaOff val="0"/>
                      <a:lumMod val="105000"/>
                      <a:satMod val="103000"/>
                      <a:tint val="73000"/>
                    </a:srgbClr>
                  </a:gs>
                  <a:gs pos="100000">
                    <a:srgbClr val="5B9BD5">
                      <a:hueOff val="-6758543"/>
                      <a:satOff val="-17419"/>
                      <a:lumOff val="-11765"/>
                      <a:alphaOff val="0"/>
                      <a:lumMod val="105000"/>
                      <a:satMod val="109000"/>
                      <a:tint val="81000"/>
                    </a:srgbClr>
                  </a:gs>
                </a:gsLst>
                <a:lin ang="5400000" scaled="0"/>
              </a:gradFill>
              <a:ln w="6350" cap="flat" cmpd="sng" algn="ctr">
                <a:solidFill>
                  <a:srgbClr val="5B9BD5">
                    <a:hueOff val="-6758543"/>
                    <a:satOff val="-17419"/>
                    <a:lumOff val="-11765"/>
                    <a:alphaOff val="0"/>
                  </a:srgbClr>
                </a:solidFill>
                <a:prstDash val="solid"/>
                <a:miter lim="800000"/>
              </a:ln>
              <a:effectLst/>
            </p:spPr>
            <p:txBody>
              <a:bodyPr spcFirstLastPara="0" vert="horz" wrap="square" lIns="156288" tIns="156288" rIns="156288" bIns="156288" numCol="1" spcCol="1270" anchor="ctr" anchorCtr="0">
                <a:noAutofit/>
              </a:bodyPr>
              <a:lstStyle/>
              <a:p>
                <a:pPr marL="0" marR="0" lvl="0" indent="0" algn="ctr" defTabSz="1689100" eaLnBrk="1" fontAlgn="auto" latinLnBrk="0" hangingPunct="1">
                  <a:lnSpc>
                    <a:spcPct val="90000"/>
                  </a:lnSpc>
                  <a:spcBef>
                    <a:spcPct val="0"/>
                  </a:spcBef>
                  <a:spcAft>
                    <a:spcPct val="35000"/>
                  </a:spcAft>
                  <a:buClrTx/>
                  <a:buSzTx/>
                  <a:buFontTx/>
                  <a:buNone/>
                  <a:tabLst/>
                  <a:defRPr/>
                </a:pPr>
                <a:r>
                  <a:rPr kumimoji="0" lang="en-IN" sz="3800" b="0" i="0" u="none" strike="noStrike" kern="0" cap="none" spc="0" normalizeH="0" baseline="0" noProof="0">
                    <a:ln>
                      <a:noFill/>
                    </a:ln>
                    <a:solidFill>
                      <a:prstClr val="black"/>
                    </a:solidFill>
                    <a:effectLst/>
                    <a:uLnTx/>
                    <a:uFillTx/>
                    <a:latin typeface="Calibri" panose="020F0502020204030204"/>
                    <a:ea typeface="+mn-ea"/>
                    <a:cs typeface="+mn-cs"/>
                  </a:rPr>
                  <a:t>5</a:t>
                </a:r>
              </a:p>
            </p:txBody>
          </p:sp>
          <p:sp>
            <p:nvSpPr>
              <p:cNvPr id="48" name="Freeform: Shape 47">
                <a:extLst>
                  <a:ext uri="{FF2B5EF4-FFF2-40B4-BE49-F238E27FC236}">
                    <a16:creationId xmlns:a16="http://schemas.microsoft.com/office/drawing/2014/main" id="{2423FF20-5331-4126-86AF-D4D6B011A2A3}"/>
                  </a:ext>
                </a:extLst>
              </p:cNvPr>
              <p:cNvSpPr/>
              <p:nvPr/>
            </p:nvSpPr>
            <p:spPr>
              <a:xfrm>
                <a:off x="9355925" y="3496615"/>
                <a:ext cx="1892345" cy="1965600"/>
              </a:xfrm>
              <a:custGeom>
                <a:avLst/>
                <a:gdLst>
                  <a:gd name="connsiteX0" fmla="*/ 0 w 1892345"/>
                  <a:gd name="connsiteY0" fmla="*/ 378469 h 1965600"/>
                  <a:gd name="connsiteX1" fmla="*/ 567704 w 1892345"/>
                  <a:gd name="connsiteY1" fmla="*/ 378469 h 1965600"/>
                  <a:gd name="connsiteX2" fmla="*/ 567704 w 1892345"/>
                  <a:gd name="connsiteY2" fmla="*/ 378469 h 1965600"/>
                  <a:gd name="connsiteX3" fmla="*/ 567704 w 1892345"/>
                  <a:gd name="connsiteY3" fmla="*/ 378469 h 1965600"/>
                  <a:gd name="connsiteX4" fmla="*/ 946173 w 1892345"/>
                  <a:gd name="connsiteY4" fmla="*/ 0 h 1965600"/>
                  <a:gd name="connsiteX5" fmla="*/ 1324642 w 1892345"/>
                  <a:gd name="connsiteY5" fmla="*/ 378469 h 1965600"/>
                  <a:gd name="connsiteX6" fmla="*/ 1324642 w 1892345"/>
                  <a:gd name="connsiteY6" fmla="*/ 378469 h 1965600"/>
                  <a:gd name="connsiteX7" fmla="*/ 1324642 w 1892345"/>
                  <a:gd name="connsiteY7" fmla="*/ 378469 h 1965600"/>
                  <a:gd name="connsiteX8" fmla="*/ 1892345 w 1892345"/>
                  <a:gd name="connsiteY8" fmla="*/ 378469 h 1965600"/>
                  <a:gd name="connsiteX9" fmla="*/ 1892345 w 1892345"/>
                  <a:gd name="connsiteY9" fmla="*/ 1965600 h 1965600"/>
                  <a:gd name="connsiteX10" fmla="*/ 0 w 1892345"/>
                  <a:gd name="connsiteY10" fmla="*/ 1965600 h 1965600"/>
                  <a:gd name="connsiteX11" fmla="*/ 0 w 1892345"/>
                  <a:gd name="connsiteY11" fmla="*/ 378469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345" h="1965600">
                    <a:moveTo>
                      <a:pt x="0" y="378469"/>
                    </a:moveTo>
                    <a:lnTo>
                      <a:pt x="567704" y="378469"/>
                    </a:lnTo>
                    <a:lnTo>
                      <a:pt x="567704" y="378469"/>
                    </a:lnTo>
                    <a:lnTo>
                      <a:pt x="567704" y="378469"/>
                    </a:lnTo>
                    <a:lnTo>
                      <a:pt x="946173" y="0"/>
                    </a:lnTo>
                    <a:lnTo>
                      <a:pt x="1324642" y="378469"/>
                    </a:lnTo>
                    <a:lnTo>
                      <a:pt x="1324642" y="378469"/>
                    </a:lnTo>
                    <a:lnTo>
                      <a:pt x="1324642" y="378469"/>
                    </a:lnTo>
                    <a:lnTo>
                      <a:pt x="1892345" y="378469"/>
                    </a:lnTo>
                    <a:lnTo>
                      <a:pt x="1892345" y="1965600"/>
                    </a:lnTo>
                    <a:lnTo>
                      <a:pt x="0" y="1965600"/>
                    </a:lnTo>
                    <a:lnTo>
                      <a:pt x="0" y="378469"/>
                    </a:lnTo>
                    <a:close/>
                  </a:path>
                </a:pathLst>
              </a:custGeom>
              <a:solidFill>
                <a:srgbClr val="5B9BD5">
                  <a:tint val="40000"/>
                  <a:alpha val="90000"/>
                  <a:hueOff val="-6739762"/>
                  <a:satOff val="-22832"/>
                  <a:lumOff val="-2928"/>
                  <a:alphaOff val="0"/>
                </a:srgbClr>
              </a:solidFill>
              <a:ln w="6350" cap="flat" cmpd="sng" algn="ctr">
                <a:solidFill>
                  <a:srgbClr val="5B9BD5">
                    <a:tint val="40000"/>
                    <a:alpha val="90000"/>
                    <a:hueOff val="-6739762"/>
                    <a:satOff val="-22832"/>
                    <a:lumOff val="-2928"/>
                    <a:alphaOff val="0"/>
                  </a:srgbClr>
                </a:solidFill>
                <a:prstDash val="solid"/>
                <a:miter lim="800000"/>
              </a:ln>
              <a:effectLst/>
            </p:spPr>
            <p:txBody>
              <a:bodyPr spcFirstLastPara="0" vert="horz" wrap="square" lIns="149270" tIns="543569" rIns="149270" bIns="165100" numCol="1" spcCol="1270" anchor="t"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en-US"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rPr>
                  <a:t>PROJECT CLOSURE </a:t>
                </a:r>
                <a:endParaRPr kumimoji="0" lang="en-IN" sz="1600" b="1" i="0" u="none" strike="noStrike" kern="0" cap="none" spc="0" normalizeH="0" baseline="0" noProof="0" dirty="0">
                  <a:ln>
                    <a:noFill/>
                  </a:ln>
                  <a:solidFill>
                    <a:prstClr val="black">
                      <a:hueOff val="0"/>
                      <a:satOff val="0"/>
                      <a:lumOff val="0"/>
                      <a:alphaOff val="0"/>
                    </a:prstClr>
                  </a:solidFill>
                  <a:effectLst/>
                  <a:uLnTx/>
                  <a:uFillTx/>
                  <a:latin typeface="Calibri" panose="020F0502020204030204"/>
                  <a:ea typeface="Verdana" panose="020B060403050404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B42323ED-25EB-49FE-819B-CE27603589DA}"/>
                </a:ext>
              </a:extLst>
            </p:cNvPr>
            <p:cNvSpPr txBox="1"/>
            <p:nvPr/>
          </p:nvSpPr>
          <p:spPr>
            <a:xfrm>
              <a:off x="944215" y="4545494"/>
              <a:ext cx="1891749" cy="784830"/>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Project scope and business object is explored.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Project proposed is documented.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Feasibility study is performed.</a:t>
              </a:r>
              <a:endParaRPr kumimoji="0" lang="en-IN" sz="900" b="0" i="0" u="none" strike="noStrike" kern="0" cap="none" spc="0" normalizeH="0" baseline="0" noProof="0" dirty="0">
                <a:ln>
                  <a:noFill/>
                </a:ln>
                <a:solidFill>
                  <a:prstClr val="black"/>
                </a:solidFill>
                <a:effectLst/>
                <a:uLnTx/>
                <a:uFillTx/>
                <a:latin typeface="Calibri" panose="020F0502020204030204"/>
              </a:endParaRPr>
            </a:p>
          </p:txBody>
        </p:sp>
        <p:sp>
          <p:nvSpPr>
            <p:cNvPr id="24" name="TextBox 23">
              <a:extLst>
                <a:ext uri="{FF2B5EF4-FFF2-40B4-BE49-F238E27FC236}">
                  <a16:creationId xmlns:a16="http://schemas.microsoft.com/office/drawing/2014/main" id="{671A879C-DA1B-44AF-A0E8-E1227F9CCAA6}"/>
                </a:ext>
              </a:extLst>
            </p:cNvPr>
            <p:cNvSpPr txBox="1"/>
            <p:nvPr/>
          </p:nvSpPr>
          <p:spPr>
            <a:xfrm>
              <a:off x="3074504" y="4545494"/>
              <a:ext cx="1891748" cy="923330"/>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Project requirement and resources are determined.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Budget and schedule are calculated.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Most effective solution is designed.</a:t>
              </a:r>
              <a:endParaRPr kumimoji="0" lang="en-IN" sz="900" b="0" i="0" u="none" strike="noStrike" kern="0" cap="none" spc="0" normalizeH="0" baseline="0" noProof="0" dirty="0">
                <a:ln>
                  <a:noFill/>
                </a:ln>
                <a:solidFill>
                  <a:prstClr val="black"/>
                </a:solidFill>
                <a:effectLst/>
                <a:uLnTx/>
                <a:uFillTx/>
                <a:latin typeface="Calibri" panose="020F0502020204030204"/>
              </a:endParaRPr>
            </a:p>
          </p:txBody>
        </p:sp>
        <p:sp>
          <p:nvSpPr>
            <p:cNvPr id="25" name="TextBox 24">
              <a:extLst>
                <a:ext uri="{FF2B5EF4-FFF2-40B4-BE49-F238E27FC236}">
                  <a16:creationId xmlns:a16="http://schemas.microsoft.com/office/drawing/2014/main" id="{CE2958A8-AFB2-44FA-8960-BF14D2AD473D}"/>
                </a:ext>
              </a:extLst>
            </p:cNvPr>
            <p:cNvSpPr txBox="1"/>
            <p:nvPr/>
          </p:nvSpPr>
          <p:spPr>
            <a:xfrm>
              <a:off x="5150126" y="4545494"/>
              <a:ext cx="1891747" cy="230832"/>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900" b="0" i="0" u="none" strike="noStrike" kern="0" cap="none" spc="0" normalizeH="0" baseline="0" noProof="0" dirty="0">
                <a:ln>
                  <a:noFill/>
                </a:ln>
                <a:solidFill>
                  <a:prstClr val="black"/>
                </a:solidFill>
                <a:effectLst/>
                <a:uLnTx/>
                <a:uFillTx/>
                <a:latin typeface="Calibri" panose="020F0502020204030204"/>
              </a:endParaRPr>
            </a:p>
          </p:txBody>
        </p:sp>
        <p:sp>
          <p:nvSpPr>
            <p:cNvPr id="26" name="TextBox 25">
              <a:extLst>
                <a:ext uri="{FF2B5EF4-FFF2-40B4-BE49-F238E27FC236}">
                  <a16:creationId xmlns:a16="http://schemas.microsoft.com/office/drawing/2014/main" id="{4E0A2D48-E1F3-4973-B37C-7F6B0D59966B}"/>
                </a:ext>
              </a:extLst>
            </p:cNvPr>
            <p:cNvSpPr txBox="1"/>
            <p:nvPr/>
          </p:nvSpPr>
          <p:spPr>
            <a:xfrm>
              <a:off x="5150126" y="4545494"/>
              <a:ext cx="1891748" cy="784830"/>
            </a:xfrm>
            <a:prstGeom prst="rect">
              <a:avLst/>
            </a:prstGeom>
            <a:noFill/>
          </p:spPr>
          <p:txBody>
            <a:bodyPr wrap="square" rtlCol="0" anchor="t">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Assigning task to team members.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Start implementing the project plan.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Build deliverables.</a:t>
              </a:r>
            </a:p>
          </p:txBody>
        </p:sp>
        <p:sp>
          <p:nvSpPr>
            <p:cNvPr id="27" name="TextBox 26">
              <a:extLst>
                <a:ext uri="{FF2B5EF4-FFF2-40B4-BE49-F238E27FC236}">
                  <a16:creationId xmlns:a16="http://schemas.microsoft.com/office/drawing/2014/main" id="{FE04D179-F004-4536-B4EA-076857528404}"/>
                </a:ext>
              </a:extLst>
            </p:cNvPr>
            <p:cNvSpPr txBox="1"/>
            <p:nvPr/>
          </p:nvSpPr>
          <p:spPr>
            <a:xfrm>
              <a:off x="7225747" y="4568577"/>
              <a:ext cx="1847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TextBox 27">
              <a:extLst>
                <a:ext uri="{FF2B5EF4-FFF2-40B4-BE49-F238E27FC236}">
                  <a16:creationId xmlns:a16="http://schemas.microsoft.com/office/drawing/2014/main" id="{BB3C2F82-FB2E-4067-91CC-AE3B6CD711EE}"/>
                </a:ext>
              </a:extLst>
            </p:cNvPr>
            <p:cNvSpPr txBox="1"/>
            <p:nvPr/>
          </p:nvSpPr>
          <p:spPr>
            <a:xfrm>
              <a:off x="7225746" y="4545494"/>
              <a:ext cx="1891749" cy="646331"/>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Monitoring the project progress and controlling the changes.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Monitoring resources, cost, quality and risk.</a:t>
              </a:r>
            </a:p>
          </p:txBody>
        </p:sp>
        <p:sp>
          <p:nvSpPr>
            <p:cNvPr id="29" name="TextBox 28">
              <a:extLst>
                <a:ext uri="{FF2B5EF4-FFF2-40B4-BE49-F238E27FC236}">
                  <a16:creationId xmlns:a16="http://schemas.microsoft.com/office/drawing/2014/main" id="{6B186BC3-023D-4BEE-BBCB-92CB6702774D}"/>
                </a:ext>
              </a:extLst>
            </p:cNvPr>
            <p:cNvSpPr txBox="1"/>
            <p:nvPr/>
          </p:nvSpPr>
          <p:spPr>
            <a:xfrm>
              <a:off x="9356860" y="4545494"/>
              <a:ext cx="1890924" cy="923330"/>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Project goals are achieved.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Analyze  project team and  results.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panose="020F0502020204030204"/>
                </a:rPr>
                <a:t>Document project closure.</a:t>
              </a:r>
              <a:endParaRPr kumimoji="0" lang="en-IN" sz="900" b="0" i="0" u="none" strike="noStrike" kern="0" cap="none" spc="0" normalizeH="0" baseline="0" noProof="0" dirty="0">
                <a:ln>
                  <a:noFill/>
                </a:ln>
                <a:solidFill>
                  <a:prstClr val="black"/>
                </a:solidFill>
                <a:effectLst/>
                <a:uLnTx/>
                <a:uFillTx/>
                <a:latin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0" cap="none" spc="0" normalizeH="0" baseline="0" noProof="0" dirty="0">
                  <a:ln>
                    <a:noFill/>
                  </a:ln>
                  <a:solidFill>
                    <a:prstClr val="black"/>
                  </a:solidFill>
                  <a:effectLst/>
                  <a:uLnTx/>
                  <a:uFillTx/>
                  <a:latin typeface="Calibri" panose="020F0502020204030204"/>
                </a:rPr>
                <a:t>Deliverables get delivered.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1639579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C1A6E2-122F-47E7-8B0F-9DF60A07B8EA}"/>
              </a:ext>
            </a:extLst>
          </p:cNvPr>
          <p:cNvSpPr>
            <a:spLocks noGrp="1"/>
          </p:cNvSpPr>
          <p:nvPr>
            <p:ph type="title"/>
          </p:nvPr>
        </p:nvSpPr>
        <p:spPr>
          <a:xfrm>
            <a:off x="640081" y="0"/>
            <a:ext cx="9961900" cy="902368"/>
          </a:xfrm>
        </p:spPr>
        <p:txBody>
          <a:bodyPr/>
          <a:lstStyle/>
          <a:p>
            <a:r>
              <a:rPr lang="en-US" dirty="0"/>
              <a:t>Total Quality Management</a:t>
            </a:r>
            <a:endParaRPr lang="en-IN" dirty="0"/>
          </a:p>
        </p:txBody>
      </p:sp>
      <p:grpSp>
        <p:nvGrpSpPr>
          <p:cNvPr id="20" name="Group 19">
            <a:extLst>
              <a:ext uri="{FF2B5EF4-FFF2-40B4-BE49-F238E27FC236}">
                <a16:creationId xmlns:a16="http://schemas.microsoft.com/office/drawing/2014/main" id="{C7337DA3-A0BE-459E-9558-91099C45C3F2}"/>
              </a:ext>
            </a:extLst>
          </p:cNvPr>
          <p:cNvGrpSpPr/>
          <p:nvPr/>
        </p:nvGrpSpPr>
        <p:grpSpPr>
          <a:xfrm>
            <a:off x="3640460" y="1334461"/>
            <a:ext cx="5520680" cy="5029055"/>
            <a:chOff x="3426372" y="801858"/>
            <a:chExt cx="5520680" cy="5029055"/>
          </a:xfrm>
        </p:grpSpPr>
        <p:grpSp>
          <p:nvGrpSpPr>
            <p:cNvPr id="21" name="Group 20">
              <a:extLst>
                <a:ext uri="{FF2B5EF4-FFF2-40B4-BE49-F238E27FC236}">
                  <a16:creationId xmlns:a16="http://schemas.microsoft.com/office/drawing/2014/main" id="{88521813-62A1-4766-BBA2-F454424F44ED}"/>
                </a:ext>
              </a:extLst>
            </p:cNvPr>
            <p:cNvGrpSpPr/>
            <p:nvPr/>
          </p:nvGrpSpPr>
          <p:grpSpPr>
            <a:xfrm>
              <a:off x="3426372" y="801858"/>
              <a:ext cx="5520680" cy="5029055"/>
              <a:chOff x="3426372" y="834930"/>
              <a:chExt cx="5339255" cy="4995983"/>
            </a:xfrm>
            <a:gradFill flip="none" rotWithShape="1">
              <a:gsLst>
                <a:gs pos="74335">
                  <a:srgbClr val="84A2D8"/>
                </a:gs>
                <a:gs pos="59302">
                  <a:srgbClr val="7596D3"/>
                </a:gs>
                <a:gs pos="46005">
                  <a:srgbClr val="678CCF"/>
                </a:gs>
                <a:gs pos="23000">
                  <a:srgbClr val="567FCA"/>
                </a:gs>
                <a:gs pos="6000">
                  <a:srgbClr val="4472C4">
                    <a:lumMod val="97000"/>
                    <a:lumOff val="3000"/>
                  </a:srgbClr>
                </a:gs>
                <a:gs pos="100000">
                  <a:srgbClr val="4472C4">
                    <a:lumMod val="60000"/>
                    <a:lumOff val="40000"/>
                  </a:srgbClr>
                </a:gs>
              </a:gsLst>
              <a:lin ang="8100000" scaled="1"/>
              <a:tileRect/>
            </a:gradFill>
          </p:grpSpPr>
          <p:sp>
            <p:nvSpPr>
              <p:cNvPr id="25" name="Freeform: Shape 24">
                <a:extLst>
                  <a:ext uri="{FF2B5EF4-FFF2-40B4-BE49-F238E27FC236}">
                    <a16:creationId xmlns:a16="http://schemas.microsoft.com/office/drawing/2014/main" id="{364187DC-9CCB-4A5A-9C35-494A65A16373}"/>
                  </a:ext>
                </a:extLst>
              </p:cNvPr>
              <p:cNvSpPr/>
              <p:nvPr/>
            </p:nvSpPr>
            <p:spPr>
              <a:xfrm>
                <a:off x="5390843" y="834930"/>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54025" tIns="216771" rIns="254025" bIns="216771"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Customer Focused</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6" name="Freeform: Shape 25">
                <a:extLst>
                  <a:ext uri="{FF2B5EF4-FFF2-40B4-BE49-F238E27FC236}">
                    <a16:creationId xmlns:a16="http://schemas.microsoft.com/office/drawing/2014/main" id="{4C9AE156-3EF6-4E08-821F-24FEEDE581D4}"/>
                  </a:ext>
                </a:extLst>
              </p:cNvPr>
              <p:cNvSpPr/>
              <p:nvPr/>
            </p:nvSpPr>
            <p:spPr>
              <a:xfrm rot="1542857">
                <a:off x="6679852" y="1597772"/>
                <a:ext cx="449981" cy="393372"/>
              </a:xfrm>
              <a:custGeom>
                <a:avLst/>
                <a:gdLst>
                  <a:gd name="connsiteX0" fmla="*/ 0 w 209920"/>
                  <a:gd name="connsiteY0" fmla="*/ 78674 h 393372"/>
                  <a:gd name="connsiteX1" fmla="*/ 104960 w 209920"/>
                  <a:gd name="connsiteY1" fmla="*/ 78674 h 393372"/>
                  <a:gd name="connsiteX2" fmla="*/ 104960 w 209920"/>
                  <a:gd name="connsiteY2" fmla="*/ 0 h 393372"/>
                  <a:gd name="connsiteX3" fmla="*/ 209920 w 209920"/>
                  <a:gd name="connsiteY3" fmla="*/ 196686 h 393372"/>
                  <a:gd name="connsiteX4" fmla="*/ 104960 w 209920"/>
                  <a:gd name="connsiteY4" fmla="*/ 393372 h 393372"/>
                  <a:gd name="connsiteX5" fmla="*/ 104960 w 209920"/>
                  <a:gd name="connsiteY5" fmla="*/ 314698 h 393372"/>
                  <a:gd name="connsiteX6" fmla="*/ 0 w 209920"/>
                  <a:gd name="connsiteY6" fmla="*/ 314698 h 393372"/>
                  <a:gd name="connsiteX7" fmla="*/ 0 w 209920"/>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920" h="393372">
                    <a:moveTo>
                      <a:pt x="0" y="78674"/>
                    </a:moveTo>
                    <a:lnTo>
                      <a:pt x="104960" y="78674"/>
                    </a:lnTo>
                    <a:lnTo>
                      <a:pt x="104960" y="0"/>
                    </a:lnTo>
                    <a:lnTo>
                      <a:pt x="209920" y="196686"/>
                    </a:lnTo>
                    <a:lnTo>
                      <a:pt x="104960" y="393372"/>
                    </a:lnTo>
                    <a:lnTo>
                      <a:pt x="104960" y="314698"/>
                    </a:lnTo>
                    <a:lnTo>
                      <a:pt x="0" y="314698"/>
                    </a:lnTo>
                    <a:lnTo>
                      <a:pt x="0" y="78674"/>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1" tIns="78674" rIns="62976" bIns="78673"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BDD38C12-0A4A-4B49-91E7-6832965350A2}"/>
                  </a:ext>
                </a:extLst>
              </p:cNvPr>
              <p:cNvSpPr/>
              <p:nvPr/>
            </p:nvSpPr>
            <p:spPr>
              <a:xfrm>
                <a:off x="6966227" y="1593595"/>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54025" tIns="216771" rIns="254025" bIns="216771"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Total Employee involvement</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8" name="Freeform: Shape 27">
                <a:extLst>
                  <a:ext uri="{FF2B5EF4-FFF2-40B4-BE49-F238E27FC236}">
                    <a16:creationId xmlns:a16="http://schemas.microsoft.com/office/drawing/2014/main" id="{CB43B432-EB5B-4D09-8376-69D25B7A75B0}"/>
                  </a:ext>
                </a:extLst>
              </p:cNvPr>
              <p:cNvSpPr/>
              <p:nvPr/>
            </p:nvSpPr>
            <p:spPr>
              <a:xfrm rot="4628571">
                <a:off x="7619149" y="2850148"/>
                <a:ext cx="489727" cy="393372"/>
              </a:xfrm>
              <a:custGeom>
                <a:avLst/>
                <a:gdLst>
                  <a:gd name="connsiteX0" fmla="*/ 0 w 304082"/>
                  <a:gd name="connsiteY0" fmla="*/ 78674 h 393372"/>
                  <a:gd name="connsiteX1" fmla="*/ 152041 w 304082"/>
                  <a:gd name="connsiteY1" fmla="*/ 78674 h 393372"/>
                  <a:gd name="connsiteX2" fmla="*/ 152041 w 304082"/>
                  <a:gd name="connsiteY2" fmla="*/ 0 h 393372"/>
                  <a:gd name="connsiteX3" fmla="*/ 304082 w 304082"/>
                  <a:gd name="connsiteY3" fmla="*/ 196686 h 393372"/>
                  <a:gd name="connsiteX4" fmla="*/ 152041 w 304082"/>
                  <a:gd name="connsiteY4" fmla="*/ 393372 h 393372"/>
                  <a:gd name="connsiteX5" fmla="*/ 152041 w 304082"/>
                  <a:gd name="connsiteY5" fmla="*/ 314698 h 393372"/>
                  <a:gd name="connsiteX6" fmla="*/ 0 w 304082"/>
                  <a:gd name="connsiteY6" fmla="*/ 314698 h 393372"/>
                  <a:gd name="connsiteX7" fmla="*/ 0 w 304082"/>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082" h="393372">
                    <a:moveTo>
                      <a:pt x="0" y="78674"/>
                    </a:moveTo>
                    <a:lnTo>
                      <a:pt x="152041" y="78674"/>
                    </a:lnTo>
                    <a:lnTo>
                      <a:pt x="152041" y="0"/>
                    </a:lnTo>
                    <a:lnTo>
                      <a:pt x="304082" y="196686"/>
                    </a:lnTo>
                    <a:lnTo>
                      <a:pt x="152041" y="393372"/>
                    </a:lnTo>
                    <a:lnTo>
                      <a:pt x="152041" y="314698"/>
                    </a:lnTo>
                    <a:lnTo>
                      <a:pt x="0" y="314698"/>
                    </a:lnTo>
                    <a:lnTo>
                      <a:pt x="0" y="78674"/>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1" tIns="78673" rIns="91225" bIns="78674"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5ED029F-CB51-40FB-A010-012EA3522264}"/>
                  </a:ext>
                </a:extLst>
              </p:cNvPr>
              <p:cNvSpPr/>
              <p:nvPr/>
            </p:nvSpPr>
            <p:spPr>
              <a:xfrm>
                <a:off x="7355315" y="3298299"/>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54025" tIns="216771" rIns="254025" bIns="216771"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Process Centered</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0" name="Freeform: Shape 29">
                <a:extLst>
                  <a:ext uri="{FF2B5EF4-FFF2-40B4-BE49-F238E27FC236}">
                    <a16:creationId xmlns:a16="http://schemas.microsoft.com/office/drawing/2014/main" id="{8C9D7485-ECA4-4F3D-9C0F-1257B9A2CCB2}"/>
                  </a:ext>
                </a:extLst>
              </p:cNvPr>
              <p:cNvSpPr/>
              <p:nvPr/>
            </p:nvSpPr>
            <p:spPr>
              <a:xfrm rot="18514286">
                <a:off x="7342390" y="4362012"/>
                <a:ext cx="355386" cy="393372"/>
              </a:xfrm>
              <a:custGeom>
                <a:avLst/>
                <a:gdLst>
                  <a:gd name="connsiteX0" fmla="*/ 0 w 267005"/>
                  <a:gd name="connsiteY0" fmla="*/ 78674 h 393372"/>
                  <a:gd name="connsiteX1" fmla="*/ 133503 w 267005"/>
                  <a:gd name="connsiteY1" fmla="*/ 78674 h 393372"/>
                  <a:gd name="connsiteX2" fmla="*/ 133503 w 267005"/>
                  <a:gd name="connsiteY2" fmla="*/ 0 h 393372"/>
                  <a:gd name="connsiteX3" fmla="*/ 267005 w 267005"/>
                  <a:gd name="connsiteY3" fmla="*/ 196686 h 393372"/>
                  <a:gd name="connsiteX4" fmla="*/ 133503 w 267005"/>
                  <a:gd name="connsiteY4" fmla="*/ 393372 h 393372"/>
                  <a:gd name="connsiteX5" fmla="*/ 133503 w 267005"/>
                  <a:gd name="connsiteY5" fmla="*/ 314698 h 393372"/>
                  <a:gd name="connsiteX6" fmla="*/ 0 w 267005"/>
                  <a:gd name="connsiteY6" fmla="*/ 314698 h 393372"/>
                  <a:gd name="connsiteX7" fmla="*/ 0 w 267005"/>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005" h="393372">
                    <a:moveTo>
                      <a:pt x="267005" y="314698"/>
                    </a:moveTo>
                    <a:lnTo>
                      <a:pt x="133502" y="314698"/>
                    </a:lnTo>
                    <a:lnTo>
                      <a:pt x="133502" y="393372"/>
                    </a:lnTo>
                    <a:lnTo>
                      <a:pt x="0" y="196686"/>
                    </a:lnTo>
                    <a:lnTo>
                      <a:pt x="133502" y="0"/>
                    </a:lnTo>
                    <a:lnTo>
                      <a:pt x="133502" y="78674"/>
                    </a:lnTo>
                    <a:lnTo>
                      <a:pt x="267005" y="78674"/>
                    </a:lnTo>
                    <a:lnTo>
                      <a:pt x="267005" y="314698"/>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80101" tIns="78673" rIns="0" bIns="78674"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0FEF20B-82C2-4B06-9291-1A46BBBBB80C}"/>
                  </a:ext>
                </a:extLst>
              </p:cNvPr>
              <p:cNvSpPr/>
              <p:nvPr/>
            </p:nvSpPr>
            <p:spPr>
              <a:xfrm>
                <a:off x="6265115" y="4665366"/>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54025" tIns="216771" rIns="254025" bIns="216771"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Strategic and Systematic Approach</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2" name="Freeform: Shape 31">
                <a:extLst>
                  <a:ext uri="{FF2B5EF4-FFF2-40B4-BE49-F238E27FC236}">
                    <a16:creationId xmlns:a16="http://schemas.microsoft.com/office/drawing/2014/main" id="{07BF4B84-9CCB-4EF6-B0C7-31B99EB032B3}"/>
                  </a:ext>
                </a:extLst>
              </p:cNvPr>
              <p:cNvSpPr/>
              <p:nvPr/>
            </p:nvSpPr>
            <p:spPr>
              <a:xfrm>
                <a:off x="5942285" y="5051452"/>
                <a:ext cx="317576" cy="393373"/>
              </a:xfrm>
              <a:custGeom>
                <a:avLst/>
                <a:gdLst>
                  <a:gd name="connsiteX0" fmla="*/ 0 w 179262"/>
                  <a:gd name="connsiteY0" fmla="*/ 78674 h 393372"/>
                  <a:gd name="connsiteX1" fmla="*/ 89631 w 179262"/>
                  <a:gd name="connsiteY1" fmla="*/ 78674 h 393372"/>
                  <a:gd name="connsiteX2" fmla="*/ 89631 w 179262"/>
                  <a:gd name="connsiteY2" fmla="*/ 0 h 393372"/>
                  <a:gd name="connsiteX3" fmla="*/ 179262 w 179262"/>
                  <a:gd name="connsiteY3" fmla="*/ 196686 h 393372"/>
                  <a:gd name="connsiteX4" fmla="*/ 89631 w 179262"/>
                  <a:gd name="connsiteY4" fmla="*/ 393372 h 393372"/>
                  <a:gd name="connsiteX5" fmla="*/ 89631 w 179262"/>
                  <a:gd name="connsiteY5" fmla="*/ 314698 h 393372"/>
                  <a:gd name="connsiteX6" fmla="*/ 0 w 179262"/>
                  <a:gd name="connsiteY6" fmla="*/ 314698 h 393372"/>
                  <a:gd name="connsiteX7" fmla="*/ 0 w 179262"/>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262" h="393372">
                    <a:moveTo>
                      <a:pt x="179261" y="314698"/>
                    </a:moveTo>
                    <a:lnTo>
                      <a:pt x="89631" y="314698"/>
                    </a:lnTo>
                    <a:lnTo>
                      <a:pt x="89631" y="393372"/>
                    </a:lnTo>
                    <a:lnTo>
                      <a:pt x="1" y="196686"/>
                    </a:lnTo>
                    <a:lnTo>
                      <a:pt x="89631" y="0"/>
                    </a:lnTo>
                    <a:lnTo>
                      <a:pt x="89631" y="78674"/>
                    </a:lnTo>
                    <a:lnTo>
                      <a:pt x="179261" y="78674"/>
                    </a:lnTo>
                    <a:lnTo>
                      <a:pt x="179261" y="314698"/>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53779" tIns="78675" rIns="1" bIns="78674"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F9224927-63E6-452B-84A0-4F3E04D9D611}"/>
                  </a:ext>
                </a:extLst>
              </p:cNvPr>
              <p:cNvSpPr/>
              <p:nvPr/>
            </p:nvSpPr>
            <p:spPr>
              <a:xfrm>
                <a:off x="4516571" y="4665366"/>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54025" tIns="216771" rIns="254025" bIns="216771" numCol="1" spcCol="1270" anchor="t"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Continuous Improvement</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4" name="Freeform: Shape 33">
                <a:extLst>
                  <a:ext uri="{FF2B5EF4-FFF2-40B4-BE49-F238E27FC236}">
                    <a16:creationId xmlns:a16="http://schemas.microsoft.com/office/drawing/2014/main" id="{6020C4AF-5E31-497E-9E38-010486A268F7}"/>
                  </a:ext>
                </a:extLst>
              </p:cNvPr>
              <p:cNvSpPr/>
              <p:nvPr/>
            </p:nvSpPr>
            <p:spPr>
              <a:xfrm rot="3085714">
                <a:off x="4503647" y="4373827"/>
                <a:ext cx="355386" cy="393373"/>
              </a:xfrm>
              <a:custGeom>
                <a:avLst/>
                <a:gdLst>
                  <a:gd name="connsiteX0" fmla="*/ 0 w 267005"/>
                  <a:gd name="connsiteY0" fmla="*/ 78674 h 393372"/>
                  <a:gd name="connsiteX1" fmla="*/ 133503 w 267005"/>
                  <a:gd name="connsiteY1" fmla="*/ 78674 h 393372"/>
                  <a:gd name="connsiteX2" fmla="*/ 133503 w 267005"/>
                  <a:gd name="connsiteY2" fmla="*/ 0 h 393372"/>
                  <a:gd name="connsiteX3" fmla="*/ 267005 w 267005"/>
                  <a:gd name="connsiteY3" fmla="*/ 196686 h 393372"/>
                  <a:gd name="connsiteX4" fmla="*/ 133503 w 267005"/>
                  <a:gd name="connsiteY4" fmla="*/ 393372 h 393372"/>
                  <a:gd name="connsiteX5" fmla="*/ 133503 w 267005"/>
                  <a:gd name="connsiteY5" fmla="*/ 314698 h 393372"/>
                  <a:gd name="connsiteX6" fmla="*/ 0 w 267005"/>
                  <a:gd name="connsiteY6" fmla="*/ 314698 h 393372"/>
                  <a:gd name="connsiteX7" fmla="*/ 0 w 267005"/>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005" h="393372">
                    <a:moveTo>
                      <a:pt x="267005" y="314698"/>
                    </a:moveTo>
                    <a:lnTo>
                      <a:pt x="133502" y="314698"/>
                    </a:lnTo>
                    <a:lnTo>
                      <a:pt x="133502" y="393372"/>
                    </a:lnTo>
                    <a:lnTo>
                      <a:pt x="0" y="196686"/>
                    </a:lnTo>
                    <a:lnTo>
                      <a:pt x="133502" y="0"/>
                    </a:lnTo>
                    <a:lnTo>
                      <a:pt x="133502" y="78674"/>
                    </a:lnTo>
                    <a:lnTo>
                      <a:pt x="267005" y="78674"/>
                    </a:lnTo>
                    <a:lnTo>
                      <a:pt x="267005" y="314698"/>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80102" tIns="78674" rIns="-1" bIns="78674"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EECA040A-93A9-4EF8-A5C6-44621D8E6973}"/>
                  </a:ext>
                </a:extLst>
              </p:cNvPr>
              <p:cNvSpPr/>
              <p:nvPr/>
            </p:nvSpPr>
            <p:spPr>
              <a:xfrm>
                <a:off x="3426372" y="3298299"/>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76885" tIns="239631" rIns="276885" bIns="239631" numCol="1" spcCol="1270" anchor="t" anchorCtr="0">
                <a:noAutofit/>
              </a:bodyPr>
              <a:lstStyle/>
              <a:p>
                <a:pPr marL="0" marR="0" lvl="0" indent="0" algn="ctr" defTabSz="21780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Fact-based Decision Making</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2178050" eaLnBrk="1" fontAlgn="auto" latinLnBrk="0" hangingPunct="1">
                  <a:lnSpc>
                    <a:spcPct val="90000"/>
                  </a:lnSpc>
                  <a:spcBef>
                    <a:spcPct val="0"/>
                  </a:spcBef>
                  <a:spcAft>
                    <a:spcPct val="35000"/>
                  </a:spcAft>
                  <a:buClrTx/>
                  <a:buSzTx/>
                  <a:buFontTx/>
                  <a:buNone/>
                  <a:tabLst/>
                  <a:defRPr/>
                </a:pP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6" name="Freeform: Shape 35">
                <a:extLst>
                  <a:ext uri="{FF2B5EF4-FFF2-40B4-BE49-F238E27FC236}">
                    <a16:creationId xmlns:a16="http://schemas.microsoft.com/office/drawing/2014/main" id="{C896CC50-D92D-4A1A-B660-6B260CE5D319}"/>
                  </a:ext>
                </a:extLst>
              </p:cNvPr>
              <p:cNvSpPr/>
              <p:nvPr/>
            </p:nvSpPr>
            <p:spPr>
              <a:xfrm rot="16971429">
                <a:off x="4079294" y="2840425"/>
                <a:ext cx="489727" cy="393372"/>
              </a:xfrm>
              <a:custGeom>
                <a:avLst/>
                <a:gdLst>
                  <a:gd name="connsiteX0" fmla="*/ 0 w 304082"/>
                  <a:gd name="connsiteY0" fmla="*/ 78674 h 393372"/>
                  <a:gd name="connsiteX1" fmla="*/ 152041 w 304082"/>
                  <a:gd name="connsiteY1" fmla="*/ 78674 h 393372"/>
                  <a:gd name="connsiteX2" fmla="*/ 152041 w 304082"/>
                  <a:gd name="connsiteY2" fmla="*/ 0 h 393372"/>
                  <a:gd name="connsiteX3" fmla="*/ 304082 w 304082"/>
                  <a:gd name="connsiteY3" fmla="*/ 196686 h 393372"/>
                  <a:gd name="connsiteX4" fmla="*/ 152041 w 304082"/>
                  <a:gd name="connsiteY4" fmla="*/ 393372 h 393372"/>
                  <a:gd name="connsiteX5" fmla="*/ 152041 w 304082"/>
                  <a:gd name="connsiteY5" fmla="*/ 314698 h 393372"/>
                  <a:gd name="connsiteX6" fmla="*/ 0 w 304082"/>
                  <a:gd name="connsiteY6" fmla="*/ 314698 h 393372"/>
                  <a:gd name="connsiteX7" fmla="*/ 0 w 304082"/>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082" h="393372">
                    <a:moveTo>
                      <a:pt x="0" y="78674"/>
                    </a:moveTo>
                    <a:lnTo>
                      <a:pt x="152041" y="78674"/>
                    </a:lnTo>
                    <a:lnTo>
                      <a:pt x="152041" y="0"/>
                    </a:lnTo>
                    <a:lnTo>
                      <a:pt x="304082" y="196686"/>
                    </a:lnTo>
                    <a:lnTo>
                      <a:pt x="152041" y="393372"/>
                    </a:lnTo>
                    <a:lnTo>
                      <a:pt x="152041" y="314698"/>
                    </a:lnTo>
                    <a:lnTo>
                      <a:pt x="0" y="314698"/>
                    </a:lnTo>
                    <a:lnTo>
                      <a:pt x="0" y="78674"/>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1" tIns="78674" rIns="91225" bIns="78673"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EBA3562C-02BE-42FA-8EB9-D3B125DC5C1A}"/>
                  </a:ext>
                </a:extLst>
              </p:cNvPr>
              <p:cNvSpPr/>
              <p:nvPr/>
            </p:nvSpPr>
            <p:spPr>
              <a:xfrm>
                <a:off x="3815460" y="1593595"/>
                <a:ext cx="1410312" cy="1165547"/>
              </a:xfrm>
              <a:custGeom>
                <a:avLst/>
                <a:gdLst>
                  <a:gd name="connsiteX0" fmla="*/ 0 w 1410312"/>
                  <a:gd name="connsiteY0" fmla="*/ 582774 h 1165547"/>
                  <a:gd name="connsiteX1" fmla="*/ 291387 w 1410312"/>
                  <a:gd name="connsiteY1" fmla="*/ 0 h 1165547"/>
                  <a:gd name="connsiteX2" fmla="*/ 1118925 w 1410312"/>
                  <a:gd name="connsiteY2" fmla="*/ 0 h 1165547"/>
                  <a:gd name="connsiteX3" fmla="*/ 1410312 w 1410312"/>
                  <a:gd name="connsiteY3" fmla="*/ 582774 h 1165547"/>
                  <a:gd name="connsiteX4" fmla="*/ 1118925 w 1410312"/>
                  <a:gd name="connsiteY4" fmla="*/ 1165547 h 1165547"/>
                  <a:gd name="connsiteX5" fmla="*/ 291387 w 1410312"/>
                  <a:gd name="connsiteY5" fmla="*/ 1165547 h 1165547"/>
                  <a:gd name="connsiteX6" fmla="*/ 0 w 1410312"/>
                  <a:gd name="connsiteY6" fmla="*/ 582774 h 11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0312" h="1165547">
                    <a:moveTo>
                      <a:pt x="0" y="582774"/>
                    </a:moveTo>
                    <a:lnTo>
                      <a:pt x="291387" y="0"/>
                    </a:lnTo>
                    <a:lnTo>
                      <a:pt x="1118925" y="0"/>
                    </a:lnTo>
                    <a:lnTo>
                      <a:pt x="1410312" y="582774"/>
                    </a:lnTo>
                    <a:lnTo>
                      <a:pt x="1118925" y="1165547"/>
                    </a:lnTo>
                    <a:lnTo>
                      <a:pt x="291387" y="1165547"/>
                    </a:lnTo>
                    <a:lnTo>
                      <a:pt x="0" y="582774"/>
                    </a:lnTo>
                    <a:close/>
                  </a:path>
                </a:pathLst>
              </a:custGeom>
              <a:grpFill/>
              <a:ln w="6350" cap="flat" cmpd="sng" algn="ctr">
                <a:solidFill>
                  <a:srgbClr val="A5A5A5"/>
                </a:solidFill>
                <a:prstDash val="solid"/>
                <a:miter lim="800000"/>
              </a:ln>
              <a:effectLst/>
            </p:spPr>
            <p:txBody>
              <a:bodyPr spcFirstLastPara="0" vert="horz" wrap="square" lIns="276885" tIns="239631" rIns="276885" bIns="239631" numCol="1" spcCol="1270" anchor="ctr" anchorCtr="0">
                <a:noAutofit/>
              </a:bodyPr>
              <a:lstStyle/>
              <a:p>
                <a:pPr marL="0" marR="0" lvl="0" indent="0" algn="ctr" defTabSz="217805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Communications</a:t>
                </a:r>
                <a:endParaRPr kumimoji="0" lang="en-IN"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8" name="Freeform: Shape 37">
                <a:extLst>
                  <a:ext uri="{FF2B5EF4-FFF2-40B4-BE49-F238E27FC236}">
                    <a16:creationId xmlns:a16="http://schemas.microsoft.com/office/drawing/2014/main" id="{C0F75BA5-BE2C-403A-B0D5-30EFF5871954}"/>
                  </a:ext>
                </a:extLst>
              </p:cNvPr>
              <p:cNvSpPr/>
              <p:nvPr/>
            </p:nvSpPr>
            <p:spPr>
              <a:xfrm rot="20057143">
                <a:off x="5091217" y="1602928"/>
                <a:ext cx="449981" cy="393372"/>
              </a:xfrm>
              <a:custGeom>
                <a:avLst/>
                <a:gdLst>
                  <a:gd name="connsiteX0" fmla="*/ 0 w 209920"/>
                  <a:gd name="connsiteY0" fmla="*/ 78674 h 393372"/>
                  <a:gd name="connsiteX1" fmla="*/ 104960 w 209920"/>
                  <a:gd name="connsiteY1" fmla="*/ 78674 h 393372"/>
                  <a:gd name="connsiteX2" fmla="*/ 104960 w 209920"/>
                  <a:gd name="connsiteY2" fmla="*/ 0 h 393372"/>
                  <a:gd name="connsiteX3" fmla="*/ 209920 w 209920"/>
                  <a:gd name="connsiteY3" fmla="*/ 196686 h 393372"/>
                  <a:gd name="connsiteX4" fmla="*/ 104960 w 209920"/>
                  <a:gd name="connsiteY4" fmla="*/ 393372 h 393372"/>
                  <a:gd name="connsiteX5" fmla="*/ 104960 w 209920"/>
                  <a:gd name="connsiteY5" fmla="*/ 314698 h 393372"/>
                  <a:gd name="connsiteX6" fmla="*/ 0 w 209920"/>
                  <a:gd name="connsiteY6" fmla="*/ 314698 h 393372"/>
                  <a:gd name="connsiteX7" fmla="*/ 0 w 209920"/>
                  <a:gd name="connsiteY7" fmla="*/ 78674 h 39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920" h="393372">
                    <a:moveTo>
                      <a:pt x="0" y="78674"/>
                    </a:moveTo>
                    <a:lnTo>
                      <a:pt x="104960" y="78674"/>
                    </a:lnTo>
                    <a:lnTo>
                      <a:pt x="104960" y="0"/>
                    </a:lnTo>
                    <a:lnTo>
                      <a:pt x="209920" y="196686"/>
                    </a:lnTo>
                    <a:lnTo>
                      <a:pt x="104960" y="393372"/>
                    </a:lnTo>
                    <a:lnTo>
                      <a:pt x="104960" y="314698"/>
                    </a:lnTo>
                    <a:lnTo>
                      <a:pt x="0" y="314698"/>
                    </a:lnTo>
                    <a:lnTo>
                      <a:pt x="0" y="78674"/>
                    </a:lnTo>
                    <a:close/>
                  </a:path>
                </a:pathLst>
              </a:custGeo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9050" cap="flat" cmpd="sng" algn="ctr">
                <a:solidFill>
                  <a:sysClr val="window" lastClr="FFFFFF"/>
                </a:solidFill>
                <a:prstDash val="solid"/>
                <a:miter lim="800000"/>
              </a:ln>
              <a:effectLst/>
            </p:spPr>
            <p:txBody>
              <a:bodyPr spcFirstLastPara="0" vert="horz" wrap="square" lIns="-1" tIns="78673" rIns="62976" bIns="78674"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90278550-3FDC-4A7A-8EFF-47E2563C9B4C}"/>
                </a:ext>
              </a:extLst>
            </p:cNvPr>
            <p:cNvGrpSpPr/>
            <p:nvPr/>
          </p:nvGrpSpPr>
          <p:grpSpPr>
            <a:xfrm>
              <a:off x="5263817" y="2519757"/>
              <a:ext cx="1841830" cy="1593257"/>
              <a:chOff x="2649449" y="1673887"/>
              <a:chExt cx="1841830" cy="1593257"/>
            </a:xfrm>
            <a:gradFill flip="none" rotWithShape="1">
              <a:gsLst>
                <a:gs pos="0">
                  <a:srgbClr val="4472C4">
                    <a:lumMod val="40000"/>
                    <a:lumOff val="60000"/>
                  </a:srgbClr>
                </a:gs>
                <a:gs pos="46000">
                  <a:srgbClr val="4472C4">
                    <a:lumMod val="95000"/>
                    <a:lumOff val="5000"/>
                  </a:srgbClr>
                </a:gs>
                <a:gs pos="100000">
                  <a:srgbClr val="4472C4">
                    <a:lumMod val="60000"/>
                  </a:srgbClr>
                </a:gs>
              </a:gsLst>
              <a:path path="circle">
                <a:fillToRect l="50000" t="130000" r="50000" b="-30000"/>
              </a:path>
              <a:tileRect/>
            </a:gradFill>
          </p:grpSpPr>
          <p:sp>
            <p:nvSpPr>
              <p:cNvPr id="23" name="Hexagon 22">
                <a:extLst>
                  <a:ext uri="{FF2B5EF4-FFF2-40B4-BE49-F238E27FC236}">
                    <a16:creationId xmlns:a16="http://schemas.microsoft.com/office/drawing/2014/main" id="{335A9586-90D5-4C93-B61E-E028F7BC93B8}"/>
                  </a:ext>
                </a:extLst>
              </p:cNvPr>
              <p:cNvSpPr/>
              <p:nvPr/>
            </p:nvSpPr>
            <p:spPr>
              <a:xfrm>
                <a:off x="2649449" y="1673887"/>
                <a:ext cx="1841830" cy="1593257"/>
              </a:xfrm>
              <a:prstGeom prst="hexagon">
                <a:avLst>
                  <a:gd name="adj" fmla="val 28570"/>
                  <a:gd name="vf" fmla="val 115470"/>
                </a:avLst>
              </a:prstGeom>
              <a:grpFill/>
              <a:ln w="12700" cap="flat" cmpd="sng" algn="ctr">
                <a:solidFill>
                  <a:sysClr val="window" lastClr="FFFFFF">
                    <a:hueOff val="0"/>
                    <a:satOff val="0"/>
                    <a:lumOff val="0"/>
                    <a:alphaOff val="0"/>
                  </a:sysClr>
                </a:solidFill>
                <a:prstDash val="solid"/>
                <a:miter lim="800000"/>
              </a:ln>
              <a:effectLst/>
            </p:spPr>
          </p:sp>
          <p:sp>
            <p:nvSpPr>
              <p:cNvPr id="24" name="Hexagon 4">
                <a:extLst>
                  <a:ext uri="{FF2B5EF4-FFF2-40B4-BE49-F238E27FC236}">
                    <a16:creationId xmlns:a16="http://schemas.microsoft.com/office/drawing/2014/main" id="{77FE6D84-5872-4B6E-82C8-E319EFCBE4FA}"/>
                  </a:ext>
                </a:extLst>
              </p:cNvPr>
              <p:cNvSpPr txBox="1"/>
              <p:nvPr/>
            </p:nvSpPr>
            <p:spPr>
              <a:xfrm>
                <a:off x="2954666" y="1937912"/>
                <a:ext cx="1231396" cy="1065207"/>
              </a:xfrm>
              <a:prstGeom prst="rect">
                <a:avLst/>
              </a:prstGeom>
              <a:grpFill/>
              <a:ln>
                <a:noFill/>
              </a:ln>
              <a:effectLst/>
            </p:spPr>
            <p:txBody>
              <a:bodyPr spcFirstLastPara="0" vert="horz" wrap="square" lIns="40640" tIns="40640" rIns="40640" bIns="40640" numCol="1" spcCol="1270" anchor="ctr" anchorCtr="0">
                <a:noAutofit/>
              </a:bodyPr>
              <a:lstStyle/>
              <a:p>
                <a:pPr marL="0" marR="0" lvl="0" indent="0" algn="ctr" defTabSz="1422400" eaLnBrk="1" fontAlgn="auto" latinLnBrk="0" hangingPunct="1">
                  <a:lnSpc>
                    <a:spcPct val="90000"/>
                  </a:lnSpc>
                  <a:spcBef>
                    <a:spcPct val="0"/>
                  </a:spcBef>
                  <a:spcAft>
                    <a:spcPct val="3500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TQM </a:t>
                </a:r>
              </a:p>
              <a:p>
                <a:pPr marL="0" marR="0" lvl="0" indent="0" algn="ctr" defTabSz="1422400" eaLnBrk="1" fontAlgn="auto" latinLnBrk="0" hangingPunct="1">
                  <a:lnSpc>
                    <a:spcPct val="90000"/>
                  </a:lnSpc>
                  <a:spcBef>
                    <a:spcPct val="0"/>
                  </a:spcBef>
                  <a:spcAft>
                    <a:spcPct val="3500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(Total Quality Management)</a:t>
                </a:r>
                <a:endParaRPr kumimoji="0" lang="en-IN" sz="36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spTree>
    <p:extLst>
      <p:ext uri="{BB962C8B-B14F-4D97-AF65-F5344CB8AC3E}">
        <p14:creationId xmlns:p14="http://schemas.microsoft.com/office/powerpoint/2010/main" val="4525098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C1A6E2-122F-47E7-8B0F-9DF60A07B8EA}"/>
              </a:ext>
            </a:extLst>
          </p:cNvPr>
          <p:cNvSpPr>
            <a:spLocks noGrp="1"/>
          </p:cNvSpPr>
          <p:nvPr>
            <p:ph type="title"/>
          </p:nvPr>
        </p:nvSpPr>
        <p:spPr/>
        <p:txBody>
          <a:bodyPr/>
          <a:lstStyle/>
          <a:p>
            <a:r>
              <a:rPr lang="en-US" dirty="0"/>
              <a:t>Defect Report for Quicksilver Sprint 14</a:t>
            </a:r>
            <a:endParaRPr lang="en-IN" dirty="0"/>
          </a:p>
        </p:txBody>
      </p:sp>
      <p:graphicFrame>
        <p:nvGraphicFramePr>
          <p:cNvPr id="21" name="Chart 20">
            <a:extLst>
              <a:ext uri="{FF2B5EF4-FFF2-40B4-BE49-F238E27FC236}">
                <a16:creationId xmlns:a16="http://schemas.microsoft.com/office/drawing/2014/main" id="{E04046E8-5F78-4966-8F96-474590C58F3E}"/>
              </a:ext>
            </a:extLst>
          </p:cNvPr>
          <p:cNvGraphicFramePr/>
          <p:nvPr>
            <p:extLst>
              <p:ext uri="{D42A27DB-BD31-4B8C-83A1-F6EECF244321}">
                <p14:modId xmlns:p14="http://schemas.microsoft.com/office/powerpoint/2010/main" val="3492601135"/>
              </p:ext>
            </p:extLst>
          </p:nvPr>
        </p:nvGraphicFramePr>
        <p:xfrm>
          <a:off x="1783198" y="1780624"/>
          <a:ext cx="9447240" cy="39708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593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C1A6E2-122F-47E7-8B0F-9DF60A07B8EA}"/>
              </a:ext>
            </a:extLst>
          </p:cNvPr>
          <p:cNvSpPr>
            <a:spLocks noGrp="1"/>
          </p:cNvSpPr>
          <p:nvPr>
            <p:ph type="title"/>
          </p:nvPr>
        </p:nvSpPr>
        <p:spPr/>
        <p:txBody>
          <a:bodyPr/>
          <a:lstStyle/>
          <a:p>
            <a:r>
              <a:rPr lang="en-US" dirty="0"/>
              <a:t>Defect Report for Quicksilver Sprint 14</a:t>
            </a:r>
            <a:endParaRPr lang="en-IN" dirty="0"/>
          </a:p>
        </p:txBody>
      </p:sp>
      <p:graphicFrame>
        <p:nvGraphicFramePr>
          <p:cNvPr id="4" name="Chart 3">
            <a:extLst>
              <a:ext uri="{FF2B5EF4-FFF2-40B4-BE49-F238E27FC236}">
                <a16:creationId xmlns:a16="http://schemas.microsoft.com/office/drawing/2014/main" id="{66CCBA93-3AE2-4923-991D-E5A3B21B976A}"/>
              </a:ext>
            </a:extLst>
          </p:cNvPr>
          <p:cNvGraphicFramePr/>
          <p:nvPr>
            <p:extLst>
              <p:ext uri="{D42A27DB-BD31-4B8C-83A1-F6EECF244321}">
                <p14:modId xmlns:p14="http://schemas.microsoft.com/office/powerpoint/2010/main" val="1288882979"/>
              </p:ext>
            </p:extLst>
          </p:nvPr>
        </p:nvGraphicFramePr>
        <p:xfrm>
          <a:off x="2199619" y="902368"/>
          <a:ext cx="8534400" cy="568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35565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74E28C-1D4D-4B89-B278-A53396A3441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106059479"/>
      </p:ext>
    </p:extLst>
  </p:cSld>
  <p:clrMapOvr>
    <a:masterClrMapping/>
  </p:clrMapOvr>
  <p:transition>
    <p:fade/>
  </p:transition>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1_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44896</TotalTime>
  <Words>187</Words>
  <Application>Microsoft Office PowerPoint</Application>
  <PresentationFormat>Custom</PresentationFormat>
  <Paragraphs>63</Paragraphs>
  <Slides>8</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ＭＳ Ｐゴシック</vt:lpstr>
      <vt:lpstr>Arial</vt:lpstr>
      <vt:lpstr>Calibri</vt:lpstr>
      <vt:lpstr>Open Sans</vt:lpstr>
      <vt:lpstr>Ubuntu</vt:lpstr>
      <vt:lpstr>Verdana</vt:lpstr>
      <vt:lpstr>Mulesoft Corporate Template_DRAFT_0623</vt:lpstr>
      <vt:lpstr>1_Mulesoft Corporate Template_DRAFT_0623</vt:lpstr>
      <vt:lpstr>Quicksilver Engineering </vt:lpstr>
      <vt:lpstr>PowerPoint Presentation</vt:lpstr>
      <vt:lpstr>Agenda</vt:lpstr>
      <vt:lpstr>Phases of Project Management</vt:lpstr>
      <vt:lpstr>Total Quality Management</vt:lpstr>
      <vt:lpstr>Defect Report for Quicksilver Sprint 14</vt:lpstr>
      <vt:lpstr>Defect Report for Quicksilver Sprint 14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 Raghavan</dc:creator>
  <cp:lastModifiedBy>Harshita</cp:lastModifiedBy>
  <cp:revision>1188</cp:revision>
  <dcterms:created xsi:type="dcterms:W3CDTF">2017-05-03T14:40:46Z</dcterms:created>
  <dcterms:modified xsi:type="dcterms:W3CDTF">2018-10-23T07:36:17Z</dcterms:modified>
</cp:coreProperties>
</file>