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9" r:id="rId3"/>
    <p:sldId id="284" r:id="rId4"/>
    <p:sldId id="282" r:id="rId5"/>
    <p:sldId id="270" r:id="rId6"/>
    <p:sldId id="287" r:id="rId7"/>
    <p:sldId id="285" r:id="rId8"/>
    <p:sldId id="286" r:id="rId9"/>
    <p:sldId id="289" r:id="rId10"/>
    <p:sldId id="288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3B5998"/>
    <a:srgbClr val="385723"/>
    <a:srgbClr val="03A1A4"/>
    <a:srgbClr val="EF3078"/>
    <a:srgbClr val="D9D9D9"/>
    <a:srgbClr val="EE9524"/>
    <a:srgbClr val="26A6D1"/>
    <a:srgbClr val="D4242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9486-AF1D-45D4-8F63-B0247EAE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48650-A370-473F-BF33-1BCA673D8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C074-DD3C-464A-B310-2DB90F30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7B3F-B9B2-4E48-BAAD-60E9698D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C4EAC-3506-4C4F-BCF2-BEB0CAEE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591B-6DAC-4007-AC7D-6136DAEB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7D21C-3B46-4577-8866-07513D351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B5D6-57DF-4170-9B84-8782075E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9CB5-98E9-486D-8AE7-DB8BD234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5524-EF8D-4720-B957-6B243826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321E8-EB8B-4FE1-A421-3BF7B9416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05FB2-FAD2-4615-9262-731FC2D1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57AD-4A70-4F6D-B20F-CEA37F65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5288-A3E7-4977-82C2-1A9B7C3B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4AFB-68F7-4315-A70C-FCE8B0F8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589A-5E7A-4B77-997A-0462D8DD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0FB4-33DE-4DCF-8B4A-E4222007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AC24-BB11-4949-999D-DB9A7756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749A-62C8-4B3B-B922-C4E7811A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89F7-E020-419D-89BE-98B02C04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8AD2-DBBA-4950-B6FE-ED287039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E4D1-7DBC-44F6-9025-02359644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283A-5369-4639-84CC-D8D41CC9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B836-D670-46AC-876C-DA567B4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9058-8674-4355-B6FA-711FADD4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DE5-46FB-4404-AC4C-809DD53C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C08E-D807-4E12-ABAB-DE4E68074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8873-6BA8-49C0-9BD3-953399AF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B4461-350E-4FFF-B861-11EBAB74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3CF1E-111B-44C8-A858-56C4EC19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B065C-7CB7-4F84-B5F2-93F8F1E4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C464-3EA8-4E08-86D7-29DECF93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1AF0-8D78-4C77-8F14-1804B21E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3345F-0BF8-4B1E-9A37-B89FD1E0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F158D-A465-4CAD-AF79-8884639FF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4FB1B-50CF-4242-A3C6-FCCFBA2A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F074C-8B6C-4F1F-9F25-B35B191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E1B64-3E9C-4625-8909-5D718598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179F-99A7-4177-A977-5D2F793F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8C36-FA3C-411E-820D-78BC47B2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C6C83-AE96-42FB-9E9A-0A80C03F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E845B-7079-44B8-8A60-B0E6FFEA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BC867-7CAE-486B-A684-6BCB1749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D5143-4228-40EA-9CDE-42CBEA83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3339B-4FEE-40D0-8C60-36EEEC24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EBDB5-6DEE-4E73-9D3F-085CD254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3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DF33-860B-43AE-B529-4D296094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F088-D6B7-4465-91A0-524796C4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F6C5-1FAE-43DA-BCE8-7F661FB1B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AEDB-2EB0-447E-A144-2D1E53EE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1BE94-6061-4116-90FA-B0E50FED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DFAE9-2555-4CB6-A6D0-9FDB4191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6869-B535-4332-8C80-E443A9FF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EB093-5F62-4821-942C-579A7AD38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AE2DD-D617-42AE-B902-A4C9C9F0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29881-6EB2-4BD6-9E43-8D25EAEB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69F22-DCA3-49DF-A235-32FC1F00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31824-A2F0-4884-9980-D9B6ED77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9FD0F-06C6-4E67-83D3-8781AFDC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8F20-26C0-411F-A1E0-2FEB56C1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0F06-5C2C-4255-9C35-68ABA5034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F55B-20DA-4BAA-802E-DF76E9D4D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66D3-A1DD-4766-B310-6E5D98233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424458" y="1611747"/>
            <a:ext cx="934280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00" dirty="0">
                <a:solidFill>
                  <a:srgbClr val="3B5998"/>
                </a:solidFill>
                <a:latin typeface="Tw Cen MT" panose="020B0602020104020603" pitchFamily="34" charset="0"/>
              </a:rPr>
              <a:t>CASHFLOW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  <a:solidFill>
            <a:srgbClr val="385723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325786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03A1A4"/>
                </a:solidFill>
                <a:latin typeface="Tw Cen MT" panose="020B0602020104020603" pitchFamily="34" charset="0"/>
              </a:rPr>
              <a:t>FORECASTING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TEAM NAVIK</a:t>
            </a: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7D918-044B-43E0-B7B0-89011A3A4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5" t="34038" r="8034" b="5738"/>
          <a:stretch/>
        </p:blipFill>
        <p:spPr>
          <a:xfrm>
            <a:off x="347487" y="776168"/>
            <a:ext cx="11278647" cy="4856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DC71A7-85DB-490B-9A1D-CBE3938F9DD5}"/>
              </a:ext>
            </a:extLst>
          </p:cNvPr>
          <p:cNvCxnSpPr/>
          <p:nvPr/>
        </p:nvCxnSpPr>
        <p:spPr>
          <a:xfrm>
            <a:off x="1819922" y="4838330"/>
            <a:ext cx="754602" cy="19530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8FFD-5595-40ED-849E-FEC1395211CD}"/>
              </a:ext>
            </a:extLst>
          </p:cNvPr>
          <p:cNvCxnSpPr/>
          <p:nvPr/>
        </p:nvCxnSpPr>
        <p:spPr>
          <a:xfrm flipH="1">
            <a:off x="2574524" y="4953740"/>
            <a:ext cx="310719" cy="7102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06EF0-13D4-4D20-A2EA-ABA30B7D9E64}"/>
              </a:ext>
            </a:extLst>
          </p:cNvPr>
          <p:cNvCxnSpPr/>
          <p:nvPr/>
        </p:nvCxnSpPr>
        <p:spPr>
          <a:xfrm flipH="1">
            <a:off x="2894120" y="3053918"/>
            <a:ext cx="346230" cy="188206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36DE5-1F90-4669-8314-229C21B78EDF}"/>
              </a:ext>
            </a:extLst>
          </p:cNvPr>
          <p:cNvCxnSpPr>
            <a:cxnSpLocks/>
          </p:cNvCxnSpPr>
          <p:nvPr/>
        </p:nvCxnSpPr>
        <p:spPr>
          <a:xfrm flipH="1">
            <a:off x="3240350" y="2876365"/>
            <a:ext cx="363984" cy="1775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808F7F-A03E-449E-8A8F-5FF0CABDCEB2}"/>
              </a:ext>
            </a:extLst>
          </p:cNvPr>
          <p:cNvCxnSpPr>
            <a:cxnSpLocks/>
          </p:cNvCxnSpPr>
          <p:nvPr/>
        </p:nvCxnSpPr>
        <p:spPr>
          <a:xfrm>
            <a:off x="3586580" y="2876365"/>
            <a:ext cx="363984" cy="82562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C09A81-161F-4286-8AEE-59E49967258C}"/>
              </a:ext>
            </a:extLst>
          </p:cNvPr>
          <p:cNvCxnSpPr>
            <a:cxnSpLocks/>
          </p:cNvCxnSpPr>
          <p:nvPr/>
        </p:nvCxnSpPr>
        <p:spPr>
          <a:xfrm>
            <a:off x="3950564" y="3701988"/>
            <a:ext cx="371271" cy="46869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A58DF2-4805-4369-AE0E-EFB450DBEE2C}"/>
              </a:ext>
            </a:extLst>
          </p:cNvPr>
          <p:cNvCxnSpPr>
            <a:cxnSpLocks/>
          </p:cNvCxnSpPr>
          <p:nvPr/>
        </p:nvCxnSpPr>
        <p:spPr>
          <a:xfrm>
            <a:off x="4317095" y="4160902"/>
            <a:ext cx="321487" cy="22466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2E8027-8A9E-4C64-A454-8F58F0B1858C}"/>
              </a:ext>
            </a:extLst>
          </p:cNvPr>
          <p:cNvCxnSpPr>
            <a:cxnSpLocks/>
          </p:cNvCxnSpPr>
          <p:nvPr/>
        </p:nvCxnSpPr>
        <p:spPr>
          <a:xfrm flipH="1">
            <a:off x="4638583" y="4385569"/>
            <a:ext cx="399032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A05755-BDA4-4890-A8E3-9D67C203F9BA}"/>
              </a:ext>
            </a:extLst>
          </p:cNvPr>
          <p:cNvCxnSpPr>
            <a:cxnSpLocks/>
          </p:cNvCxnSpPr>
          <p:nvPr/>
        </p:nvCxnSpPr>
        <p:spPr>
          <a:xfrm>
            <a:off x="5037615" y="4385569"/>
            <a:ext cx="697230" cy="34774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A2A8F5-A635-41C3-88E9-4E61D08B84D2}"/>
              </a:ext>
            </a:extLst>
          </p:cNvPr>
          <p:cNvCxnSpPr>
            <a:cxnSpLocks/>
          </p:cNvCxnSpPr>
          <p:nvPr/>
        </p:nvCxnSpPr>
        <p:spPr>
          <a:xfrm flipH="1">
            <a:off x="5754654" y="2167890"/>
            <a:ext cx="336871" cy="25831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A98AB6-8A3C-4531-87C0-62DFDE7E4228}"/>
              </a:ext>
            </a:extLst>
          </p:cNvPr>
          <p:cNvCxnSpPr/>
          <p:nvPr/>
        </p:nvCxnSpPr>
        <p:spPr>
          <a:xfrm>
            <a:off x="6091525" y="2141220"/>
            <a:ext cx="351147" cy="9486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4EEFD0-2206-47AD-8F9F-B2B7426C9147}"/>
              </a:ext>
            </a:extLst>
          </p:cNvPr>
          <p:cNvCxnSpPr>
            <a:cxnSpLocks/>
          </p:cNvCxnSpPr>
          <p:nvPr/>
        </p:nvCxnSpPr>
        <p:spPr>
          <a:xfrm>
            <a:off x="6464868" y="3089910"/>
            <a:ext cx="347412" cy="36957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19B706-6A48-4F2C-8CBD-7479B6F913CC}"/>
              </a:ext>
            </a:extLst>
          </p:cNvPr>
          <p:cNvCxnSpPr/>
          <p:nvPr/>
        </p:nvCxnSpPr>
        <p:spPr>
          <a:xfrm flipH="1" flipV="1">
            <a:off x="6827520" y="3459480"/>
            <a:ext cx="350520" cy="24250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CB9466-20B8-427B-A92C-EF1EC01C46BF}"/>
              </a:ext>
            </a:extLst>
          </p:cNvPr>
          <p:cNvCxnSpPr>
            <a:cxnSpLocks/>
          </p:cNvCxnSpPr>
          <p:nvPr/>
        </p:nvCxnSpPr>
        <p:spPr>
          <a:xfrm>
            <a:off x="7178040" y="3701988"/>
            <a:ext cx="717575" cy="5786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16D0EA-0154-4DAC-A45D-E3B4278F2C25}"/>
              </a:ext>
            </a:extLst>
          </p:cNvPr>
          <p:cNvCxnSpPr>
            <a:cxnSpLocks/>
          </p:cNvCxnSpPr>
          <p:nvPr/>
        </p:nvCxnSpPr>
        <p:spPr>
          <a:xfrm flipH="1" flipV="1">
            <a:off x="7895615" y="4280664"/>
            <a:ext cx="346230" cy="3606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B295D4-A5DD-4496-A1FD-D509EE2A0BEB}"/>
              </a:ext>
            </a:extLst>
          </p:cNvPr>
          <p:cNvCxnSpPr/>
          <p:nvPr/>
        </p:nvCxnSpPr>
        <p:spPr>
          <a:xfrm flipH="1">
            <a:off x="8241845" y="4028440"/>
            <a:ext cx="363984" cy="2844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0CE8E7-5EAC-4A15-843B-24A40964DFF0}"/>
              </a:ext>
            </a:extLst>
          </p:cNvPr>
          <p:cNvCxnSpPr/>
          <p:nvPr/>
        </p:nvCxnSpPr>
        <p:spPr>
          <a:xfrm flipH="1" flipV="1">
            <a:off x="8605829" y="4041140"/>
            <a:ext cx="353591" cy="23952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9AFB1C-6EFE-4340-8D09-D3A1D0259A05}"/>
              </a:ext>
            </a:extLst>
          </p:cNvPr>
          <p:cNvCxnSpPr/>
          <p:nvPr/>
        </p:nvCxnSpPr>
        <p:spPr>
          <a:xfrm flipH="1" flipV="1">
            <a:off x="8959420" y="4280664"/>
            <a:ext cx="338460" cy="525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3CF7F6-36F3-4304-A1CD-4AA3C72B1164}"/>
              </a:ext>
            </a:extLst>
          </p:cNvPr>
          <p:cNvCxnSpPr/>
          <p:nvPr/>
        </p:nvCxnSpPr>
        <p:spPr>
          <a:xfrm flipH="1" flipV="1">
            <a:off x="9297880" y="4312920"/>
            <a:ext cx="382060" cy="19304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B6B0588-9AD2-48F1-8757-5973D2C9D292}"/>
              </a:ext>
            </a:extLst>
          </p:cNvPr>
          <p:cNvCxnSpPr>
            <a:cxnSpLocks/>
          </p:cNvCxnSpPr>
          <p:nvPr/>
        </p:nvCxnSpPr>
        <p:spPr>
          <a:xfrm flipH="1">
            <a:off x="9651471" y="4385569"/>
            <a:ext cx="366929" cy="11531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117367-FD2A-4328-8163-08FCAA979CA6}"/>
              </a:ext>
            </a:extLst>
          </p:cNvPr>
          <p:cNvCxnSpPr/>
          <p:nvPr/>
        </p:nvCxnSpPr>
        <p:spPr>
          <a:xfrm flipH="1">
            <a:off x="10018400" y="4041140"/>
            <a:ext cx="362580" cy="34442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F52D8E-11FF-47FB-A79C-3C0D50B5B82B}"/>
              </a:ext>
            </a:extLst>
          </p:cNvPr>
          <p:cNvCxnSpPr>
            <a:cxnSpLocks/>
          </p:cNvCxnSpPr>
          <p:nvPr/>
        </p:nvCxnSpPr>
        <p:spPr>
          <a:xfrm flipH="1">
            <a:off x="10401300" y="3868420"/>
            <a:ext cx="340360" cy="16002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92B5CDE-0AC9-4303-9AF4-0A3C3261C91C}"/>
              </a:ext>
            </a:extLst>
          </p:cNvPr>
          <p:cNvCxnSpPr>
            <a:cxnSpLocks/>
          </p:cNvCxnSpPr>
          <p:nvPr/>
        </p:nvCxnSpPr>
        <p:spPr>
          <a:xfrm flipH="1" flipV="1">
            <a:off x="10749280" y="3881120"/>
            <a:ext cx="360680" cy="1102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2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B2837-FA97-4A4D-8FF0-08464D4F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37AB3-1A64-402F-B2A3-9CDAE223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80963"/>
            <a:ext cx="9662160" cy="67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2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892C4-558F-42ED-8E29-BE2DCD8B8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5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 with text and people in the background&#10;&#10;Description automatically generated">
            <a:extLst>
              <a:ext uri="{FF2B5EF4-FFF2-40B4-BE49-F238E27FC236}">
                <a16:creationId xmlns:a16="http://schemas.microsoft.com/office/drawing/2014/main" id="{2A212966-2DF7-405D-B7AC-471F2EE55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3805414" y="371937"/>
            <a:ext cx="4595893" cy="5008019"/>
            <a:chOff x="4173298" y="780698"/>
            <a:chExt cx="4128670" cy="46454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211312"/>
              <a:ext cx="3578202" cy="321481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2E8BCD-C04C-4D02-BF30-D147FB439819}"/>
                </a:ext>
              </a:extLst>
            </p:cNvPr>
            <p:cNvSpPr txBox="1"/>
            <p:nvPr/>
          </p:nvSpPr>
          <p:spPr>
            <a:xfrm>
              <a:off x="4173298" y="780698"/>
              <a:ext cx="4128670" cy="942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KEY FEATURE FOR PREDICTION     </a:t>
              </a:r>
              <a:endPara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1269726" y="1629656"/>
            <a:ext cx="3118952" cy="2133820"/>
            <a:chOff x="1269726" y="1629656"/>
            <a:chExt cx="3118952" cy="21338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A6141-42CC-4107-99BF-4373E4A590AF}"/>
                </a:ext>
              </a:extLst>
            </p:cNvPr>
            <p:cNvSpPr txBox="1"/>
            <p:nvPr/>
          </p:nvSpPr>
          <p:spPr>
            <a:xfrm>
              <a:off x="1269726" y="1890453"/>
              <a:ext cx="31189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Day of week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E2F234-7399-4F08-997B-76646A4772C2}"/>
              </a:ext>
            </a:extLst>
          </p:cNvPr>
          <p:cNvGrpSpPr/>
          <p:nvPr/>
        </p:nvGrpSpPr>
        <p:grpSpPr>
          <a:xfrm>
            <a:off x="1733971" y="4238282"/>
            <a:ext cx="2133820" cy="2133820"/>
            <a:chOff x="1733971" y="4238282"/>
            <a:chExt cx="2133820" cy="21338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0E513B-A9B7-4228-9391-28CE821FB658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9A66B0-42FC-4535-9518-E6319730B5CC}"/>
                </a:ext>
              </a:extLst>
            </p:cNvPr>
            <p:cNvSpPr txBox="1"/>
            <p:nvPr/>
          </p:nvSpPr>
          <p:spPr>
            <a:xfrm>
              <a:off x="1829182" y="4595126"/>
              <a:ext cx="19433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Day of month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69823" y="3233390"/>
            <a:ext cx="1943398" cy="1361736"/>
            <a:chOff x="69823" y="3233390"/>
            <a:chExt cx="1943398" cy="13617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72235" y="3233390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1AC8D0-5485-4139-9B1F-F55366CE68D6}"/>
                </a:ext>
              </a:extLst>
            </p:cNvPr>
            <p:cNvSpPr txBox="1"/>
            <p:nvPr/>
          </p:nvSpPr>
          <p:spPr>
            <a:xfrm>
              <a:off x="69823" y="3538756"/>
              <a:ext cx="19433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Week of </a:t>
              </a:r>
            </a:p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month 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5E23A45-0798-4770-821D-672E4AE16918}"/>
              </a:ext>
            </a:extLst>
          </p:cNvPr>
          <p:cNvSpPr txBox="1"/>
          <p:nvPr/>
        </p:nvSpPr>
        <p:spPr>
          <a:xfrm>
            <a:off x="9193486" y="5143939"/>
            <a:ext cx="1767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Tw Cen MT" panose="020B0602020104020603" pitchFamily="34" charset="0"/>
              </a:rPr>
              <a:t>Accurate Predictions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FCE95A-F863-4CD1-8199-35E399BCEE43}"/>
              </a:ext>
            </a:extLst>
          </p:cNvPr>
          <p:cNvSpPr txBox="1"/>
          <p:nvPr/>
        </p:nvSpPr>
        <p:spPr>
          <a:xfrm>
            <a:off x="9781697" y="3328469"/>
            <a:ext cx="1767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Tw Cen MT" panose="020B0602020104020603" pitchFamily="34" charset="0"/>
              </a:rPr>
              <a:t>Graphical Analysis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66A8CA-19F4-4F4A-935B-4004FECE0B0A}"/>
              </a:ext>
            </a:extLst>
          </p:cNvPr>
          <p:cNvSpPr txBox="1"/>
          <p:nvPr/>
        </p:nvSpPr>
        <p:spPr>
          <a:xfrm>
            <a:off x="9193485" y="1474954"/>
            <a:ext cx="1767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Tw Cen MT" panose="020B0602020104020603" pitchFamily="34" charset="0"/>
              </a:rPr>
              <a:t>Everyday Reporting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95DA0A-9880-41FE-87E3-CE92DD62B349}"/>
              </a:ext>
            </a:extLst>
          </p:cNvPr>
          <p:cNvGrpSpPr/>
          <p:nvPr/>
        </p:nvGrpSpPr>
        <p:grpSpPr>
          <a:xfrm>
            <a:off x="8520429" y="3253462"/>
            <a:ext cx="1146212" cy="1146212"/>
            <a:chOff x="8520429" y="3253462"/>
            <a:chExt cx="1146212" cy="114621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7F1890-8D64-4551-B6C7-EB88B15E44A5}"/>
                </a:ext>
              </a:extLst>
            </p:cNvPr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B95D9A5-F343-4818-8DF5-72BB89ED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53" y="3476686"/>
              <a:ext cx="699764" cy="69976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8B01E-5C6A-4FF7-9953-F6587846580A}"/>
              </a:ext>
            </a:extLst>
          </p:cNvPr>
          <p:cNvGrpSpPr/>
          <p:nvPr/>
        </p:nvGrpSpPr>
        <p:grpSpPr>
          <a:xfrm>
            <a:off x="7932233" y="1520592"/>
            <a:ext cx="1146212" cy="1146212"/>
            <a:chOff x="7932233" y="1520592"/>
            <a:chExt cx="1146212" cy="11462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32233" y="1520592"/>
              <a:ext cx="1146212" cy="11462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3193DF5-8DA6-4C56-812C-AA549915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711" y="1664946"/>
              <a:ext cx="771256" cy="77125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6C400D-FFFF-40A8-AEE6-E48A7481F5E8}"/>
              </a:ext>
            </a:extLst>
          </p:cNvPr>
          <p:cNvGrpSpPr/>
          <p:nvPr/>
        </p:nvGrpSpPr>
        <p:grpSpPr>
          <a:xfrm>
            <a:off x="7932233" y="4986332"/>
            <a:ext cx="1146212" cy="1146212"/>
            <a:chOff x="7932233" y="4986332"/>
            <a:chExt cx="1146212" cy="114621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A495FC-D38D-410F-A2B3-A43850304062}"/>
                </a:ext>
              </a:extLst>
            </p:cNvPr>
            <p:cNvSpPr/>
            <p:nvPr/>
          </p:nvSpPr>
          <p:spPr>
            <a:xfrm>
              <a:off x="7932233" y="4986332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8392A11-74EE-4801-BBE5-B2F42D8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476" y="5206278"/>
              <a:ext cx="706320" cy="70632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7B6EB0E-0A44-438F-9022-9EDA957CAF23}"/>
              </a:ext>
            </a:extLst>
          </p:cNvPr>
          <p:cNvSpPr txBox="1"/>
          <p:nvPr/>
        </p:nvSpPr>
        <p:spPr>
          <a:xfrm>
            <a:off x="4340536" y="2352117"/>
            <a:ext cx="311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6E7E9"/>
                </a:solidFill>
                <a:latin typeface="Tw Cen MT" panose="020B0602020104020603" pitchFamily="34" charset="0"/>
              </a:rPr>
              <a:t>Past 7 Day Records</a:t>
            </a:r>
          </a:p>
        </p:txBody>
      </p:sp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DDE90-8E0C-4010-8591-B0E651929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" t="9975" r="7776" b="5078"/>
          <a:stretch/>
        </p:blipFill>
        <p:spPr>
          <a:xfrm>
            <a:off x="2566777" y="925579"/>
            <a:ext cx="9460786" cy="4158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469DEBF-0FAE-4A8D-8EC1-E5DE869FBAF6}"/>
              </a:ext>
            </a:extLst>
          </p:cNvPr>
          <p:cNvGrpSpPr/>
          <p:nvPr/>
        </p:nvGrpSpPr>
        <p:grpSpPr>
          <a:xfrm>
            <a:off x="66574" y="1953087"/>
            <a:ext cx="2490195" cy="2378560"/>
            <a:chOff x="1336300" y="1349406"/>
            <a:chExt cx="2598065" cy="24140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B1A266-6FB3-4945-B469-9BC23BD9121A}"/>
                </a:ext>
              </a:extLst>
            </p:cNvPr>
            <p:cNvSpPr/>
            <p:nvPr/>
          </p:nvSpPr>
          <p:spPr>
            <a:xfrm>
              <a:off x="1438402" y="1349406"/>
              <a:ext cx="2429389" cy="241407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71071F-C945-4935-9FA5-0DEACA58566E}"/>
                </a:ext>
              </a:extLst>
            </p:cNvPr>
            <p:cNvSpPr txBox="1"/>
            <p:nvPr/>
          </p:nvSpPr>
          <p:spPr>
            <a:xfrm>
              <a:off x="1336300" y="1482080"/>
              <a:ext cx="25980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EOD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8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76DF5-12D4-4A7A-8BFB-0AD8757916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5133" r="1746" b="60568"/>
          <a:stretch/>
        </p:blipFill>
        <p:spPr>
          <a:xfrm>
            <a:off x="3156788" y="266330"/>
            <a:ext cx="8481836" cy="2309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898BF-F721-4BD0-B05A-991B125D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t="39354" r="6874" b="36439"/>
          <a:stretch/>
        </p:blipFill>
        <p:spPr>
          <a:xfrm>
            <a:off x="3156788" y="2750846"/>
            <a:ext cx="8512704" cy="1776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19649-C2F5-4954-9398-BC24D9B8A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599" r="733" b="7185"/>
          <a:stretch/>
        </p:blipFill>
        <p:spPr>
          <a:xfrm>
            <a:off x="3156788" y="4702915"/>
            <a:ext cx="8512704" cy="186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583C266-6A30-43F1-947C-DC5C93AEDB03}"/>
              </a:ext>
            </a:extLst>
          </p:cNvPr>
          <p:cNvGrpSpPr/>
          <p:nvPr/>
        </p:nvGrpSpPr>
        <p:grpSpPr>
          <a:xfrm>
            <a:off x="-1" y="2059620"/>
            <a:ext cx="2734849" cy="2627790"/>
            <a:chOff x="1733971" y="4238282"/>
            <a:chExt cx="2133820" cy="21338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E77440-F616-4759-B4C9-335499075FD6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DA6ED3-38E4-4525-903F-9BBCB7293B3D}"/>
                </a:ext>
              </a:extLst>
            </p:cNvPr>
            <p:cNvSpPr txBox="1"/>
            <p:nvPr/>
          </p:nvSpPr>
          <p:spPr>
            <a:xfrm>
              <a:off x="1829182" y="4595126"/>
              <a:ext cx="19433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Day of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F7803-A67F-40F2-B892-BF9C948F3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6352" r="7142" b="61435"/>
          <a:stretch/>
        </p:blipFill>
        <p:spPr>
          <a:xfrm>
            <a:off x="3294884" y="286002"/>
            <a:ext cx="7846592" cy="218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2769908-D9E1-47CE-B455-8B26A4DFAA6D}"/>
              </a:ext>
            </a:extLst>
          </p:cNvPr>
          <p:cNvGrpSpPr/>
          <p:nvPr/>
        </p:nvGrpSpPr>
        <p:grpSpPr>
          <a:xfrm>
            <a:off x="318722" y="2194702"/>
            <a:ext cx="2911347" cy="2181989"/>
            <a:chOff x="205653" y="2585166"/>
            <a:chExt cx="1588789" cy="13617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B557CC-ECFC-45D9-91DD-B7236B14D4B2}"/>
                </a:ext>
              </a:extLst>
            </p:cNvPr>
            <p:cNvSpPr/>
            <p:nvPr/>
          </p:nvSpPr>
          <p:spPr>
            <a:xfrm>
              <a:off x="336865" y="2585166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253715-69D9-45F9-86EB-1931C8588FF2}"/>
                </a:ext>
              </a:extLst>
            </p:cNvPr>
            <p:cNvSpPr txBox="1"/>
            <p:nvPr/>
          </p:nvSpPr>
          <p:spPr>
            <a:xfrm>
              <a:off x="205653" y="2968313"/>
              <a:ext cx="1588789" cy="59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Week Of The Month  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B42CEED-4C36-494D-A8AD-4CCC3D2E9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38303" r="7141" b="34829"/>
          <a:stretch/>
        </p:blipFill>
        <p:spPr>
          <a:xfrm>
            <a:off x="3294883" y="2636668"/>
            <a:ext cx="7846593" cy="181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59CD2-6022-47BB-B4AA-C7464E863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66482" r="6033" b="6651"/>
          <a:stretch/>
        </p:blipFill>
        <p:spPr>
          <a:xfrm>
            <a:off x="3294883" y="4676615"/>
            <a:ext cx="7846593" cy="181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6498AB2-BB23-4C97-8F27-B35420660819}"/>
              </a:ext>
            </a:extLst>
          </p:cNvPr>
          <p:cNvGrpSpPr/>
          <p:nvPr/>
        </p:nvGrpSpPr>
        <p:grpSpPr>
          <a:xfrm>
            <a:off x="318722" y="2274601"/>
            <a:ext cx="2911347" cy="2181989"/>
            <a:chOff x="205653" y="2585166"/>
            <a:chExt cx="1588789" cy="13617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CC49C0-0BBD-4CC2-A31D-5EE449F64BE9}"/>
                </a:ext>
              </a:extLst>
            </p:cNvPr>
            <p:cNvSpPr/>
            <p:nvPr/>
          </p:nvSpPr>
          <p:spPr>
            <a:xfrm>
              <a:off x="336865" y="2585166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76638A-73FA-4C3F-AEEF-B9BC5B73846A}"/>
                </a:ext>
              </a:extLst>
            </p:cNvPr>
            <p:cNvSpPr txBox="1"/>
            <p:nvPr/>
          </p:nvSpPr>
          <p:spPr>
            <a:xfrm>
              <a:off x="205653" y="2968313"/>
              <a:ext cx="1588789" cy="59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Week Of The Month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9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6C1BF-0D5E-4247-8F93-8532BCA1B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8435" r="7917" b="8868"/>
          <a:stretch/>
        </p:blipFill>
        <p:spPr>
          <a:xfrm>
            <a:off x="1818640" y="904240"/>
            <a:ext cx="9519920" cy="429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EDB706-B059-4D12-B472-FA55C602F566}"/>
              </a:ext>
            </a:extLst>
          </p:cNvPr>
          <p:cNvSpPr/>
          <p:nvPr/>
        </p:nvSpPr>
        <p:spPr>
          <a:xfrm>
            <a:off x="9800948" y="2716567"/>
            <a:ext cx="1537612" cy="207737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40B6F3-7CF7-4530-B6AC-09506B7D4159}"/>
              </a:ext>
            </a:extLst>
          </p:cNvPr>
          <p:cNvGrpSpPr/>
          <p:nvPr/>
        </p:nvGrpSpPr>
        <p:grpSpPr>
          <a:xfrm>
            <a:off x="4526738" y="904240"/>
            <a:ext cx="2911347" cy="2181989"/>
            <a:chOff x="205653" y="2585166"/>
            <a:chExt cx="1588789" cy="136173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B42219-FE59-4735-B8B8-E91B872B30F5}"/>
                </a:ext>
              </a:extLst>
            </p:cNvPr>
            <p:cNvSpPr/>
            <p:nvPr/>
          </p:nvSpPr>
          <p:spPr>
            <a:xfrm>
              <a:off x="336865" y="2585166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074389-DC84-4545-A3F3-C454AC9470B0}"/>
                </a:ext>
              </a:extLst>
            </p:cNvPr>
            <p:cNvSpPr txBox="1"/>
            <p:nvPr/>
          </p:nvSpPr>
          <p:spPr>
            <a:xfrm>
              <a:off x="205653" y="2968313"/>
              <a:ext cx="1588789" cy="59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Splitting The</a:t>
              </a:r>
            </a:p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5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Chitkara</dc:creator>
  <cp:lastModifiedBy>Naman Aggarwal</cp:lastModifiedBy>
  <cp:revision>11</cp:revision>
  <dcterms:created xsi:type="dcterms:W3CDTF">2020-01-30T18:47:57Z</dcterms:created>
  <dcterms:modified xsi:type="dcterms:W3CDTF">2020-02-01T06:52:23Z</dcterms:modified>
</cp:coreProperties>
</file>