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055" r:id="rId2"/>
    <p:sldId id="1056" r:id="rId3"/>
    <p:sldId id="1043" r:id="rId4"/>
    <p:sldId id="1067" r:id="rId5"/>
    <p:sldId id="1051" r:id="rId6"/>
    <p:sldId id="1058" r:id="rId7"/>
    <p:sldId id="1059" r:id="rId8"/>
    <p:sldId id="1060" r:id="rId9"/>
    <p:sldId id="1061" r:id="rId10"/>
    <p:sldId id="1062" r:id="rId11"/>
    <p:sldId id="1063" r:id="rId12"/>
    <p:sldId id="1064" r:id="rId13"/>
    <p:sldId id="1065" r:id="rId14"/>
    <p:sldId id="10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mFw+byk0lckRoq6HbksEA==" hashData="ppZAzQWoYYA3y3Rb69JJriinhjcrC8lGlE8tXpmeOG4njnUkI+tUR0rqkf+5dHEakADRU0Bws/Tf+vtRuNgoy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0979BF-CCD8-44C6-81B4-927B974B05A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GB"/>
        </a:p>
      </dgm:t>
    </dgm:pt>
    <dgm:pt modelId="{E784E2AB-9636-4A71-AC44-715CBBD465A2}">
      <dgm:prSet phldrT="[Text]" custT="1"/>
      <dgm:spPr>
        <a:solidFill>
          <a:srgbClr val="B9FFB9"/>
        </a:solidFill>
      </dgm:spPr>
      <dgm:t>
        <a:bodyPr/>
        <a:lstStyle/>
        <a:p>
          <a:r>
            <a:rPr lang="en-GB" sz="1800" b="1" noProof="0" dirty="0">
              <a:solidFill>
                <a:schemeClr val="tx1"/>
              </a:solidFill>
              <a:latin typeface="Calibri" panose="020F0502020204030204" pitchFamily="34" charset="0"/>
            </a:rPr>
            <a:t>Sprint Planning</a:t>
          </a:r>
        </a:p>
      </dgm:t>
    </dgm:pt>
    <dgm:pt modelId="{5087FF6B-6CA3-4CBB-BE57-3421B3D37800}" type="parTrans" cxnId="{6E057B33-5CF7-4BAB-99F9-DAAFD3F46DAD}">
      <dgm:prSet/>
      <dgm:spPr/>
      <dgm:t>
        <a:bodyPr/>
        <a:lstStyle/>
        <a:p>
          <a:endParaRPr lang="en-GB"/>
        </a:p>
      </dgm:t>
    </dgm:pt>
    <dgm:pt modelId="{2305A2EB-A066-4472-9E16-A24387922D19}" type="sibTrans" cxnId="{6E057B33-5CF7-4BAB-99F9-DAAFD3F46DAD}">
      <dgm:prSet/>
      <dgm:spPr/>
      <dgm:t>
        <a:bodyPr/>
        <a:lstStyle/>
        <a:p>
          <a:endParaRPr lang="en-GB"/>
        </a:p>
      </dgm:t>
    </dgm:pt>
    <dgm:pt modelId="{2F53398C-1A4D-4786-99CF-C9CCC08AE574}">
      <dgm:prSet phldrT="[Text]" custT="1"/>
      <dgm:spPr>
        <a:solidFill>
          <a:schemeClr val="bg1"/>
        </a:solidFill>
        <a:ln>
          <a:solidFill>
            <a:srgbClr val="00B050"/>
          </a:solidFill>
        </a:ln>
      </dgm:spPr>
      <dgm:t>
        <a:bodyPr/>
        <a:lstStyle/>
        <a:p>
          <a:r>
            <a:rPr lang="en-GB" sz="1200" noProof="0" dirty="0">
              <a:solidFill>
                <a:schemeClr val="tx1"/>
              </a:solidFill>
              <a:latin typeface="Calibri" panose="020F0502020204030204" pitchFamily="34" charset="0"/>
            </a:rPr>
            <a:t>Product Backlog</a:t>
          </a:r>
        </a:p>
      </dgm:t>
    </dgm:pt>
    <dgm:pt modelId="{C1807BA8-8807-48D2-9B69-52E918CA8111}" type="parTrans" cxnId="{1656A3DD-8964-4058-823F-F3DFCDAFCC64}">
      <dgm:prSet/>
      <dgm:spPr/>
      <dgm:t>
        <a:bodyPr/>
        <a:lstStyle/>
        <a:p>
          <a:endParaRPr lang="en-GB"/>
        </a:p>
      </dgm:t>
    </dgm:pt>
    <dgm:pt modelId="{96791997-4053-4BEF-A30C-B3CF8337BCDF}" type="sibTrans" cxnId="{1656A3DD-8964-4058-823F-F3DFCDAFCC64}">
      <dgm:prSet/>
      <dgm:spPr/>
      <dgm:t>
        <a:bodyPr/>
        <a:lstStyle/>
        <a:p>
          <a:endParaRPr lang="en-GB"/>
        </a:p>
      </dgm:t>
    </dgm:pt>
    <dgm:pt modelId="{B2C5025D-B976-427E-962C-10A02BFF1D70}">
      <dgm:prSet phldrT="[Text]" custT="1"/>
      <dgm:spPr>
        <a:solidFill>
          <a:srgbClr val="ECD5A9"/>
        </a:solidFill>
      </dgm:spPr>
      <dgm:t>
        <a:bodyPr/>
        <a:lstStyle/>
        <a:p>
          <a:r>
            <a:rPr lang="en-GB" sz="1800" b="1" noProof="0" dirty="0">
              <a:solidFill>
                <a:schemeClr val="tx1"/>
              </a:solidFill>
              <a:latin typeface="Calibri" panose="020F0502020204030204" pitchFamily="34" charset="0"/>
            </a:rPr>
            <a:t>Sprint </a:t>
          </a:r>
          <a:endParaRPr lang="en-GB" sz="1600" b="1" noProof="0" dirty="0">
            <a:solidFill>
              <a:schemeClr val="tx1"/>
            </a:solidFill>
            <a:latin typeface="Calibri" panose="020F0502020204030204" pitchFamily="34" charset="0"/>
          </a:endParaRPr>
        </a:p>
      </dgm:t>
    </dgm:pt>
    <dgm:pt modelId="{3D4A2C9A-8276-4FB4-AC3C-1A6C025B681B}" type="parTrans" cxnId="{745A0257-71F9-4315-82F1-6EEBCDF1EA81}">
      <dgm:prSet/>
      <dgm:spPr/>
      <dgm:t>
        <a:bodyPr/>
        <a:lstStyle/>
        <a:p>
          <a:endParaRPr lang="en-GB"/>
        </a:p>
      </dgm:t>
    </dgm:pt>
    <dgm:pt modelId="{0A86E121-8559-4A6D-AF58-6443C9A3587B}" type="sibTrans" cxnId="{745A0257-71F9-4315-82F1-6EEBCDF1EA81}">
      <dgm:prSet/>
      <dgm:spPr/>
      <dgm:t>
        <a:bodyPr/>
        <a:lstStyle/>
        <a:p>
          <a:endParaRPr lang="en-GB"/>
        </a:p>
      </dgm:t>
    </dgm:pt>
    <dgm:pt modelId="{40AD4D3A-5AFA-486B-8D88-50EA4E061801}">
      <dgm:prSet phldrT="[Text]" custT="1"/>
      <dgm:spPr>
        <a:solidFill>
          <a:schemeClr val="bg1"/>
        </a:solidFill>
        <a:ln>
          <a:solidFill>
            <a:srgbClr val="D5A33F"/>
          </a:solidFill>
        </a:ln>
      </dgm:spPr>
      <dgm:t>
        <a:bodyPr/>
        <a:lstStyle/>
        <a:p>
          <a:r>
            <a:rPr lang="en-GB" sz="1200" noProof="0" dirty="0">
              <a:solidFill>
                <a:schemeClr val="tx1"/>
              </a:solidFill>
              <a:latin typeface="Calibri" panose="020F0502020204030204" pitchFamily="34" charset="0"/>
            </a:rPr>
            <a:t>Sprint Backlog</a:t>
          </a:r>
        </a:p>
      </dgm:t>
    </dgm:pt>
    <dgm:pt modelId="{4DE8D916-1A63-4858-8A92-1647CB8FBA31}" type="parTrans" cxnId="{3556FB12-637C-4CAA-AA67-B8F8C0F616A3}">
      <dgm:prSet/>
      <dgm:spPr/>
      <dgm:t>
        <a:bodyPr/>
        <a:lstStyle/>
        <a:p>
          <a:endParaRPr lang="en-GB"/>
        </a:p>
      </dgm:t>
    </dgm:pt>
    <dgm:pt modelId="{C881F511-F9C5-438A-B26F-F999402E1D0D}" type="sibTrans" cxnId="{3556FB12-637C-4CAA-AA67-B8F8C0F616A3}">
      <dgm:prSet/>
      <dgm:spPr/>
      <dgm:t>
        <a:bodyPr/>
        <a:lstStyle/>
        <a:p>
          <a:endParaRPr lang="en-GB"/>
        </a:p>
      </dgm:t>
    </dgm:pt>
    <dgm:pt modelId="{C77AFB3C-97BF-423D-9A8D-F72CFEA646D3}">
      <dgm:prSet phldrT="[Text]" custT="1"/>
      <dgm:spPr>
        <a:solidFill>
          <a:srgbClr val="DAD4CC"/>
        </a:solidFill>
      </dgm:spPr>
      <dgm:t>
        <a:bodyPr/>
        <a:lstStyle/>
        <a:p>
          <a:r>
            <a:rPr lang="en-GB" sz="1800" b="1" noProof="0" dirty="0">
              <a:solidFill>
                <a:schemeClr val="tx1"/>
              </a:solidFill>
              <a:latin typeface="Calibri" panose="020F0502020204030204" pitchFamily="34" charset="0"/>
            </a:rPr>
            <a:t>Daily Scrum Meet</a:t>
          </a:r>
        </a:p>
      </dgm:t>
    </dgm:pt>
    <dgm:pt modelId="{EA7006A4-F06E-4201-A3AE-DDF7A13D63BC}" type="parTrans" cxnId="{B503A9D8-18D9-4361-B0AE-5A2AF5D2ABFC}">
      <dgm:prSet/>
      <dgm:spPr/>
      <dgm:t>
        <a:bodyPr/>
        <a:lstStyle/>
        <a:p>
          <a:endParaRPr lang="en-GB"/>
        </a:p>
      </dgm:t>
    </dgm:pt>
    <dgm:pt modelId="{ED0BB188-5CA1-4ED7-ABE7-94BA3A9FD45D}" type="sibTrans" cxnId="{B503A9D8-18D9-4361-B0AE-5A2AF5D2ABFC}">
      <dgm:prSet/>
      <dgm:spPr/>
      <dgm:t>
        <a:bodyPr/>
        <a:lstStyle/>
        <a:p>
          <a:endParaRPr lang="en-GB"/>
        </a:p>
      </dgm:t>
    </dgm:pt>
    <dgm:pt modelId="{5711EFCD-49BA-4045-81F1-F0B26CD0F989}">
      <dgm:prSet phldrT="[Text]" custT="1"/>
      <dgm:spPr>
        <a:solidFill>
          <a:schemeClr val="bg1"/>
        </a:solidFill>
        <a:ln>
          <a:solidFill>
            <a:schemeClr val="accent4"/>
          </a:solidFill>
        </a:ln>
      </dgm:spPr>
      <dgm:t>
        <a:bodyPr/>
        <a:lstStyle/>
        <a:p>
          <a:r>
            <a:rPr lang="en-GB" sz="1200" noProof="0" dirty="0">
              <a:solidFill>
                <a:schemeClr val="tx1"/>
              </a:solidFill>
              <a:latin typeface="Calibri" panose="020F0502020204030204" pitchFamily="34" charset="0"/>
            </a:rPr>
            <a:t>Daily 15 minute status meeting</a:t>
          </a:r>
        </a:p>
      </dgm:t>
    </dgm:pt>
    <dgm:pt modelId="{7CCF06A5-A4E5-402C-8B7A-0BFC738ED0EF}" type="parTrans" cxnId="{78311BDE-92C2-4B05-A17D-8547D6ED829B}">
      <dgm:prSet/>
      <dgm:spPr/>
      <dgm:t>
        <a:bodyPr/>
        <a:lstStyle/>
        <a:p>
          <a:endParaRPr lang="en-GB"/>
        </a:p>
      </dgm:t>
    </dgm:pt>
    <dgm:pt modelId="{42D91385-E881-46DD-BD32-BAC347CAB109}" type="sibTrans" cxnId="{78311BDE-92C2-4B05-A17D-8547D6ED829B}">
      <dgm:prSet/>
      <dgm:spPr/>
      <dgm:t>
        <a:bodyPr/>
        <a:lstStyle/>
        <a:p>
          <a:endParaRPr lang="en-GB"/>
        </a:p>
      </dgm:t>
    </dgm:pt>
    <dgm:pt modelId="{748108CC-4B50-472D-AF29-72AEA1B83AE8}">
      <dgm:prSet phldrT="[Text]" custT="1"/>
      <dgm:spPr>
        <a:solidFill>
          <a:schemeClr val="bg1"/>
        </a:solidFill>
        <a:ln>
          <a:solidFill>
            <a:srgbClr val="00B050"/>
          </a:solidFill>
        </a:ln>
      </dgm:spPr>
      <dgm:t>
        <a:bodyPr/>
        <a:lstStyle/>
        <a:p>
          <a:r>
            <a:rPr lang="en-GB" sz="1200" noProof="0" dirty="0">
              <a:solidFill>
                <a:schemeClr val="tx1"/>
              </a:solidFill>
              <a:latin typeface="Calibri" panose="020F0502020204030204" pitchFamily="34" charset="0"/>
            </a:rPr>
            <a:t>Business Conditions</a:t>
          </a:r>
        </a:p>
      </dgm:t>
    </dgm:pt>
    <dgm:pt modelId="{05FEC9A7-425A-4817-BEB6-7987A1E1272A}" type="parTrans" cxnId="{C5F15BFB-60FE-4BC1-BF42-A07DB8D5D709}">
      <dgm:prSet/>
      <dgm:spPr/>
      <dgm:t>
        <a:bodyPr/>
        <a:lstStyle/>
        <a:p>
          <a:endParaRPr lang="en-GB"/>
        </a:p>
      </dgm:t>
    </dgm:pt>
    <dgm:pt modelId="{248C7631-31FF-4730-A621-19A70B247791}" type="sibTrans" cxnId="{C5F15BFB-60FE-4BC1-BF42-A07DB8D5D709}">
      <dgm:prSet/>
      <dgm:spPr/>
      <dgm:t>
        <a:bodyPr/>
        <a:lstStyle/>
        <a:p>
          <a:endParaRPr lang="en-GB"/>
        </a:p>
      </dgm:t>
    </dgm:pt>
    <dgm:pt modelId="{83BC3679-58AD-4E05-ADBD-735083E72B30}">
      <dgm:prSet phldrT="[Text]" custT="1"/>
      <dgm:spPr>
        <a:solidFill>
          <a:schemeClr val="bg1"/>
        </a:solidFill>
        <a:ln>
          <a:solidFill>
            <a:srgbClr val="00B050"/>
          </a:solidFill>
        </a:ln>
      </dgm:spPr>
      <dgm:t>
        <a:bodyPr/>
        <a:lstStyle/>
        <a:p>
          <a:r>
            <a:rPr lang="en-GB" sz="1200" noProof="0" dirty="0">
              <a:solidFill>
                <a:schemeClr val="tx1"/>
              </a:solidFill>
              <a:latin typeface="Calibri" panose="020F0502020204030204" pitchFamily="34" charset="0"/>
            </a:rPr>
            <a:t>Team Structure and Capabilities</a:t>
          </a:r>
        </a:p>
      </dgm:t>
    </dgm:pt>
    <dgm:pt modelId="{EA63E737-D022-4849-BA23-50BBAC087CAB}" type="parTrans" cxnId="{26FC4E42-C997-44F2-A413-0EE7F860596B}">
      <dgm:prSet/>
      <dgm:spPr/>
      <dgm:t>
        <a:bodyPr/>
        <a:lstStyle/>
        <a:p>
          <a:endParaRPr lang="en-GB"/>
        </a:p>
      </dgm:t>
    </dgm:pt>
    <dgm:pt modelId="{57186141-D21B-46E0-95FC-7936618D735F}" type="sibTrans" cxnId="{26FC4E42-C997-44F2-A413-0EE7F860596B}">
      <dgm:prSet/>
      <dgm:spPr/>
      <dgm:t>
        <a:bodyPr/>
        <a:lstStyle/>
        <a:p>
          <a:endParaRPr lang="en-GB"/>
        </a:p>
      </dgm:t>
    </dgm:pt>
    <dgm:pt modelId="{D1BF5475-B887-414B-A5FA-F694A35F7CC9}">
      <dgm:prSet phldrT="[Text]" custT="1"/>
      <dgm:spPr>
        <a:solidFill>
          <a:schemeClr val="bg1"/>
        </a:solidFill>
        <a:ln>
          <a:solidFill>
            <a:srgbClr val="D5A33F"/>
          </a:solidFill>
        </a:ln>
      </dgm:spPr>
      <dgm:t>
        <a:bodyPr/>
        <a:lstStyle/>
        <a:p>
          <a:r>
            <a:rPr lang="en-GB" sz="1200" noProof="0" dirty="0">
              <a:solidFill>
                <a:schemeClr val="tx1"/>
              </a:solidFill>
              <a:latin typeface="Calibri" panose="020F0502020204030204" pitchFamily="34" charset="0"/>
            </a:rPr>
            <a:t>30 Day plan</a:t>
          </a:r>
        </a:p>
      </dgm:t>
    </dgm:pt>
    <dgm:pt modelId="{CAFAD2C3-49A0-4146-AACB-9C53807EEFDD}" type="parTrans" cxnId="{1A241D26-F618-42C9-AC0C-363767149C6D}">
      <dgm:prSet/>
      <dgm:spPr/>
      <dgm:t>
        <a:bodyPr/>
        <a:lstStyle/>
        <a:p>
          <a:endParaRPr lang="en-GB"/>
        </a:p>
      </dgm:t>
    </dgm:pt>
    <dgm:pt modelId="{40C1A50B-9167-4828-BDFF-6CD38644ED57}" type="sibTrans" cxnId="{1A241D26-F618-42C9-AC0C-363767149C6D}">
      <dgm:prSet/>
      <dgm:spPr/>
      <dgm:t>
        <a:bodyPr/>
        <a:lstStyle/>
        <a:p>
          <a:endParaRPr lang="en-GB"/>
        </a:p>
      </dgm:t>
    </dgm:pt>
    <dgm:pt modelId="{027981C3-0963-4BD3-86CC-C2A9549F3723}">
      <dgm:prSet phldrT="[Text]" custT="1"/>
      <dgm:spPr>
        <a:solidFill>
          <a:schemeClr val="bg1"/>
        </a:solidFill>
        <a:ln>
          <a:solidFill>
            <a:srgbClr val="D5A33F"/>
          </a:solidFill>
        </a:ln>
      </dgm:spPr>
      <dgm:t>
        <a:bodyPr/>
        <a:lstStyle/>
        <a:p>
          <a:r>
            <a:rPr lang="en-GB" sz="1200" noProof="0" dirty="0">
              <a:solidFill>
                <a:schemeClr val="tx1"/>
              </a:solidFill>
              <a:latin typeface="Calibri" panose="020F0502020204030204" pitchFamily="34" charset="0"/>
            </a:rPr>
            <a:t>Sprint burndown charts</a:t>
          </a:r>
        </a:p>
      </dgm:t>
    </dgm:pt>
    <dgm:pt modelId="{30A2772F-80BE-4F43-A050-3D4E4A8916AF}" type="parTrans" cxnId="{EE9E5B6F-C65E-44BA-8367-974A65AE35D4}">
      <dgm:prSet/>
      <dgm:spPr/>
      <dgm:t>
        <a:bodyPr/>
        <a:lstStyle/>
        <a:p>
          <a:endParaRPr lang="en-GB"/>
        </a:p>
      </dgm:t>
    </dgm:pt>
    <dgm:pt modelId="{54D530E0-5C4A-4507-8085-FD92D7F298AB}" type="sibTrans" cxnId="{EE9E5B6F-C65E-44BA-8367-974A65AE35D4}">
      <dgm:prSet/>
      <dgm:spPr/>
      <dgm:t>
        <a:bodyPr/>
        <a:lstStyle/>
        <a:p>
          <a:endParaRPr lang="en-GB"/>
        </a:p>
      </dgm:t>
    </dgm:pt>
    <dgm:pt modelId="{D6B5153A-0446-4F7E-AB62-F30BE4EA6C2F}">
      <dgm:prSet phldrT="[Text]" custT="1"/>
      <dgm:spPr>
        <a:solidFill>
          <a:schemeClr val="bg1"/>
        </a:solidFill>
        <a:ln>
          <a:solidFill>
            <a:schemeClr val="accent1">
              <a:lumMod val="75000"/>
            </a:schemeClr>
          </a:solidFill>
        </a:ln>
      </dgm:spPr>
      <dgm:t>
        <a:bodyPr/>
        <a:lstStyle/>
        <a:p>
          <a:r>
            <a:rPr lang="en-GB" sz="1200" noProof="0" dirty="0">
              <a:solidFill>
                <a:schemeClr val="tx1"/>
              </a:solidFill>
              <a:latin typeface="Calibri" panose="020F0502020204030204" pitchFamily="34" charset="0"/>
            </a:rPr>
            <a:t>Prioritisation of the tasks and decisions</a:t>
          </a:r>
        </a:p>
      </dgm:t>
    </dgm:pt>
    <dgm:pt modelId="{26FDE528-0612-45F9-8C0C-25644A1C86A8}" type="parTrans" cxnId="{C58F18B6-4150-4330-A559-406D67E3929C}">
      <dgm:prSet/>
      <dgm:spPr/>
      <dgm:t>
        <a:bodyPr/>
        <a:lstStyle/>
        <a:p>
          <a:endParaRPr lang="en-GB"/>
        </a:p>
      </dgm:t>
    </dgm:pt>
    <dgm:pt modelId="{9BF19E9E-FD9E-4F8B-9B63-51E803226E30}" type="sibTrans" cxnId="{C58F18B6-4150-4330-A559-406D67E3929C}">
      <dgm:prSet/>
      <dgm:spPr/>
      <dgm:t>
        <a:bodyPr/>
        <a:lstStyle/>
        <a:p>
          <a:endParaRPr lang="en-GB"/>
        </a:p>
      </dgm:t>
    </dgm:pt>
    <dgm:pt modelId="{B08E9484-714C-4C15-A141-52195B5071F7}">
      <dgm:prSet phldrT="[Text]" custT="1"/>
      <dgm:spPr>
        <a:solidFill>
          <a:schemeClr val="bg1"/>
        </a:solidFill>
        <a:ln>
          <a:solidFill>
            <a:schemeClr val="accent4"/>
          </a:solidFill>
        </a:ln>
      </dgm:spPr>
      <dgm:t>
        <a:bodyPr/>
        <a:lstStyle/>
        <a:p>
          <a:r>
            <a:rPr lang="en-GB" sz="1200" noProof="0" dirty="0">
              <a:solidFill>
                <a:schemeClr val="tx1"/>
              </a:solidFill>
              <a:latin typeface="Calibri" panose="020F0502020204030204" pitchFamily="34" charset="0"/>
            </a:rPr>
            <a:t>Tasks discussion and </a:t>
          </a:r>
          <a:r>
            <a:rPr lang="en-GB" sz="1200" noProof="0" dirty="0" err="1">
              <a:solidFill>
                <a:schemeClr val="tx1"/>
              </a:solidFill>
              <a:latin typeface="Calibri" panose="020F0502020204030204" pitchFamily="34" charset="0"/>
            </a:rPr>
            <a:t>impedimens</a:t>
          </a:r>
          <a:endParaRPr lang="en-GB" sz="1200" noProof="0" dirty="0">
            <a:solidFill>
              <a:schemeClr val="tx1"/>
            </a:solidFill>
            <a:latin typeface="Calibri" panose="020F0502020204030204" pitchFamily="34" charset="0"/>
          </a:endParaRPr>
        </a:p>
      </dgm:t>
    </dgm:pt>
    <dgm:pt modelId="{279A07D0-D185-4F73-A040-7C0211E27F90}" type="parTrans" cxnId="{7EBFD973-1478-4887-A5BB-8D792B060DB2}">
      <dgm:prSet/>
      <dgm:spPr/>
      <dgm:t>
        <a:bodyPr/>
        <a:lstStyle/>
        <a:p>
          <a:endParaRPr lang="en-GB"/>
        </a:p>
      </dgm:t>
    </dgm:pt>
    <dgm:pt modelId="{0217F1F6-9D0C-4178-97CE-0DA2E8B4A9E9}" type="sibTrans" cxnId="{7EBFD973-1478-4887-A5BB-8D792B060DB2}">
      <dgm:prSet/>
      <dgm:spPr/>
      <dgm:t>
        <a:bodyPr/>
        <a:lstStyle/>
        <a:p>
          <a:endParaRPr lang="en-GB"/>
        </a:p>
      </dgm:t>
    </dgm:pt>
    <dgm:pt modelId="{9D99239C-2A90-4C99-B32B-52A9AB8DC9CE}">
      <dgm:prSet phldrT="[Text]" custT="1"/>
      <dgm:spPr>
        <a:solidFill>
          <a:schemeClr val="bg1"/>
        </a:solidFill>
        <a:ln>
          <a:solidFill>
            <a:schemeClr val="accent4"/>
          </a:solidFill>
        </a:ln>
      </dgm:spPr>
      <dgm:t>
        <a:bodyPr/>
        <a:lstStyle/>
        <a:p>
          <a:r>
            <a:rPr lang="en-GB" sz="1200" noProof="0" dirty="0">
              <a:solidFill>
                <a:schemeClr val="tx1"/>
              </a:solidFill>
              <a:latin typeface="Calibri" panose="020F0502020204030204" pitchFamily="34" charset="0"/>
            </a:rPr>
            <a:t>Decision-Making</a:t>
          </a:r>
        </a:p>
      </dgm:t>
    </dgm:pt>
    <dgm:pt modelId="{DDE6F197-ECC3-450E-AAE3-CA95C0CA6ED7}" type="parTrans" cxnId="{31A2B908-D37B-4C66-855D-3877B7B26743}">
      <dgm:prSet/>
      <dgm:spPr/>
      <dgm:t>
        <a:bodyPr/>
        <a:lstStyle/>
        <a:p>
          <a:endParaRPr lang="en-GB"/>
        </a:p>
      </dgm:t>
    </dgm:pt>
    <dgm:pt modelId="{4E3706D6-E0F6-4104-9575-157246F01152}" type="sibTrans" cxnId="{31A2B908-D37B-4C66-855D-3877B7B26743}">
      <dgm:prSet/>
      <dgm:spPr/>
      <dgm:t>
        <a:bodyPr/>
        <a:lstStyle/>
        <a:p>
          <a:endParaRPr lang="en-GB"/>
        </a:p>
      </dgm:t>
    </dgm:pt>
    <dgm:pt modelId="{AA2A9138-B4FD-4F56-B4A1-A46FDE3E03F6}">
      <dgm:prSet phldrT="[Text]" custT="1"/>
      <dgm:spPr>
        <a:solidFill>
          <a:srgbClr val="F8D8F1"/>
        </a:solidFill>
      </dgm:spPr>
      <dgm:t>
        <a:bodyPr/>
        <a:lstStyle/>
        <a:p>
          <a:r>
            <a:rPr lang="en-GB" sz="1800" b="1" noProof="0" dirty="0">
              <a:solidFill>
                <a:schemeClr val="tx1"/>
              </a:solidFill>
              <a:latin typeface="Calibri" panose="020F0502020204030204" pitchFamily="34" charset="0"/>
            </a:rPr>
            <a:t>Sprint Review Meeting</a:t>
          </a:r>
        </a:p>
      </dgm:t>
    </dgm:pt>
    <dgm:pt modelId="{AC10D4C7-1055-4252-AB92-3EDD77CF6FE8}" type="parTrans" cxnId="{61541C77-A3A8-4D98-89E9-824C2AD70EF9}">
      <dgm:prSet/>
      <dgm:spPr/>
      <dgm:t>
        <a:bodyPr/>
        <a:lstStyle/>
        <a:p>
          <a:endParaRPr lang="en-GB"/>
        </a:p>
      </dgm:t>
    </dgm:pt>
    <dgm:pt modelId="{D8FDA0B3-BE7D-48E9-B167-71BFEE2C3C76}" type="sibTrans" cxnId="{61541C77-A3A8-4D98-89E9-824C2AD70EF9}">
      <dgm:prSet/>
      <dgm:spPr/>
      <dgm:t>
        <a:bodyPr/>
        <a:lstStyle/>
        <a:p>
          <a:endParaRPr lang="en-GB"/>
        </a:p>
      </dgm:t>
    </dgm:pt>
    <dgm:pt modelId="{EA81AAE9-C879-42BE-8FB4-5A2A119AF321}">
      <dgm:prSet phldrT="[Text]" custT="1"/>
      <dgm:spPr>
        <a:solidFill>
          <a:schemeClr val="bg1"/>
        </a:solidFill>
        <a:ln>
          <a:solidFill>
            <a:srgbClr val="FF4B94"/>
          </a:solidFill>
        </a:ln>
      </dgm:spPr>
      <dgm:t>
        <a:bodyPr/>
        <a:lstStyle/>
        <a:p>
          <a:r>
            <a:rPr lang="en-GB" sz="1200" noProof="0" dirty="0">
              <a:solidFill>
                <a:schemeClr val="tx1"/>
              </a:solidFill>
              <a:latin typeface="Calibri" panose="020F0502020204030204" pitchFamily="34" charset="0"/>
            </a:rPr>
            <a:t>Review meeting</a:t>
          </a:r>
        </a:p>
      </dgm:t>
    </dgm:pt>
    <dgm:pt modelId="{1AB370F1-9A61-422D-9C4F-ED954F03EECB}" type="parTrans" cxnId="{6469490B-54E7-4EF1-A68C-A7109983C63B}">
      <dgm:prSet/>
      <dgm:spPr/>
      <dgm:t>
        <a:bodyPr/>
        <a:lstStyle/>
        <a:p>
          <a:endParaRPr lang="en-GB"/>
        </a:p>
      </dgm:t>
    </dgm:pt>
    <dgm:pt modelId="{DEFEC834-4E19-4EB5-B26E-43155A6F4547}" type="sibTrans" cxnId="{6469490B-54E7-4EF1-A68C-A7109983C63B}">
      <dgm:prSet/>
      <dgm:spPr/>
      <dgm:t>
        <a:bodyPr/>
        <a:lstStyle/>
        <a:p>
          <a:endParaRPr lang="en-GB"/>
        </a:p>
      </dgm:t>
    </dgm:pt>
    <dgm:pt modelId="{886B80CF-698E-449B-9110-E96D8F60653F}">
      <dgm:prSet phldrT="[Text]" custT="1"/>
      <dgm:spPr>
        <a:solidFill>
          <a:schemeClr val="bg1"/>
        </a:solidFill>
        <a:ln>
          <a:solidFill>
            <a:srgbClr val="FF4B94"/>
          </a:solidFill>
        </a:ln>
      </dgm:spPr>
      <dgm:t>
        <a:bodyPr/>
        <a:lstStyle/>
        <a:p>
          <a:r>
            <a:rPr lang="en-GB" sz="1200" noProof="0" dirty="0">
              <a:solidFill>
                <a:schemeClr val="tx1"/>
              </a:solidFill>
              <a:latin typeface="Calibri" panose="020F0502020204030204" pitchFamily="34" charset="0"/>
            </a:rPr>
            <a:t>Informal set-up as and when required</a:t>
          </a:r>
        </a:p>
      </dgm:t>
    </dgm:pt>
    <dgm:pt modelId="{AAAE410D-9987-4762-A0CB-7A80CC57725E}" type="parTrans" cxnId="{11B83807-54F8-4040-AFBD-84507E9EE3BF}">
      <dgm:prSet/>
      <dgm:spPr/>
      <dgm:t>
        <a:bodyPr/>
        <a:lstStyle/>
        <a:p>
          <a:endParaRPr lang="en-GB"/>
        </a:p>
      </dgm:t>
    </dgm:pt>
    <dgm:pt modelId="{86591055-CD00-460E-B543-5A65C2FA2797}" type="sibTrans" cxnId="{11B83807-54F8-4040-AFBD-84507E9EE3BF}">
      <dgm:prSet/>
      <dgm:spPr/>
      <dgm:t>
        <a:bodyPr/>
        <a:lstStyle/>
        <a:p>
          <a:endParaRPr lang="en-GB"/>
        </a:p>
      </dgm:t>
    </dgm:pt>
    <dgm:pt modelId="{303FE9CB-66C4-42B5-8934-543B230F0C75}">
      <dgm:prSet phldrT="[Text]" custT="1"/>
      <dgm:spPr>
        <a:solidFill>
          <a:srgbClr val="C9C9FF"/>
        </a:solidFill>
      </dgm:spPr>
      <dgm:t>
        <a:bodyPr/>
        <a:lstStyle/>
        <a:p>
          <a:r>
            <a:rPr lang="en-GB" sz="1800" b="1" noProof="0" dirty="0">
              <a:solidFill>
                <a:schemeClr val="tx1"/>
              </a:solidFill>
              <a:latin typeface="Calibri" panose="020F0502020204030204" pitchFamily="34" charset="0"/>
            </a:rPr>
            <a:t>Sprint Retrospective Meet</a:t>
          </a:r>
        </a:p>
      </dgm:t>
    </dgm:pt>
    <dgm:pt modelId="{9D7C2844-7326-487E-8AA9-98691A574C0F}" type="parTrans" cxnId="{74291C6C-F2E9-46B9-A3AA-2591873BA56D}">
      <dgm:prSet/>
      <dgm:spPr/>
      <dgm:t>
        <a:bodyPr/>
        <a:lstStyle/>
        <a:p>
          <a:endParaRPr lang="en-GB"/>
        </a:p>
      </dgm:t>
    </dgm:pt>
    <dgm:pt modelId="{50345CF4-FB7C-415E-A705-046BEFC29D5B}" type="sibTrans" cxnId="{74291C6C-F2E9-46B9-A3AA-2591873BA56D}">
      <dgm:prSet/>
      <dgm:spPr/>
      <dgm:t>
        <a:bodyPr/>
        <a:lstStyle/>
        <a:p>
          <a:endParaRPr lang="en-GB"/>
        </a:p>
      </dgm:t>
    </dgm:pt>
    <dgm:pt modelId="{E3EF9C76-F1FC-4028-B480-D120ED57088F}">
      <dgm:prSet phldrT="[Text]" custT="1"/>
      <dgm:spPr>
        <a:solidFill>
          <a:schemeClr val="bg1"/>
        </a:solidFill>
        <a:ln>
          <a:solidFill>
            <a:schemeClr val="accent1">
              <a:lumMod val="75000"/>
            </a:schemeClr>
          </a:solidFill>
        </a:ln>
      </dgm:spPr>
      <dgm:t>
        <a:bodyPr/>
        <a:lstStyle/>
        <a:p>
          <a:r>
            <a:rPr lang="en-GB" sz="1200" noProof="0" dirty="0">
              <a:solidFill>
                <a:schemeClr val="tx1"/>
              </a:solidFill>
              <a:latin typeface="Calibri" panose="020F0502020204030204" pitchFamily="34" charset="0"/>
            </a:rPr>
            <a:t>Process Improvement</a:t>
          </a:r>
        </a:p>
      </dgm:t>
    </dgm:pt>
    <dgm:pt modelId="{DD07BE92-AA53-4345-BFE2-E754B0DAEABB}" type="parTrans" cxnId="{9EBE0795-D8AA-433B-BEFA-8A11415E3232}">
      <dgm:prSet/>
      <dgm:spPr/>
      <dgm:t>
        <a:bodyPr/>
        <a:lstStyle/>
        <a:p>
          <a:endParaRPr lang="en-GB"/>
        </a:p>
      </dgm:t>
    </dgm:pt>
    <dgm:pt modelId="{FE8F7A9C-4124-4F74-984B-B386E846F913}" type="sibTrans" cxnId="{9EBE0795-D8AA-433B-BEFA-8A11415E3232}">
      <dgm:prSet/>
      <dgm:spPr/>
      <dgm:t>
        <a:bodyPr/>
        <a:lstStyle/>
        <a:p>
          <a:endParaRPr lang="en-GB"/>
        </a:p>
      </dgm:t>
    </dgm:pt>
    <dgm:pt modelId="{6BBE435B-60AD-4176-846C-A40528487DB4}">
      <dgm:prSet phldrT="[Text]" custT="1"/>
      <dgm:spPr>
        <a:solidFill>
          <a:schemeClr val="bg1"/>
        </a:solidFill>
        <a:ln>
          <a:solidFill>
            <a:schemeClr val="accent1">
              <a:lumMod val="75000"/>
            </a:schemeClr>
          </a:solidFill>
        </a:ln>
      </dgm:spPr>
      <dgm:t>
        <a:bodyPr/>
        <a:lstStyle/>
        <a:p>
          <a:r>
            <a:rPr lang="en-GB" sz="1200" noProof="0" dirty="0">
              <a:solidFill>
                <a:schemeClr val="tx1"/>
              </a:solidFill>
              <a:latin typeface="Calibri" panose="020F0502020204030204" pitchFamily="34" charset="0"/>
            </a:rPr>
            <a:t>Scrum Master responsibility</a:t>
          </a:r>
        </a:p>
      </dgm:t>
    </dgm:pt>
    <dgm:pt modelId="{F7E8B6EE-4BC8-4503-A9A2-9CE481EE45E2}" type="parTrans" cxnId="{4D731933-5F5C-4489-9703-CD3F2DAD3F0E}">
      <dgm:prSet/>
      <dgm:spPr/>
      <dgm:t>
        <a:bodyPr/>
        <a:lstStyle/>
        <a:p>
          <a:endParaRPr lang="en-GB"/>
        </a:p>
      </dgm:t>
    </dgm:pt>
    <dgm:pt modelId="{09F0785D-28BE-422C-A150-1BC4D1197708}" type="sibTrans" cxnId="{4D731933-5F5C-4489-9703-CD3F2DAD3F0E}">
      <dgm:prSet/>
      <dgm:spPr/>
      <dgm:t>
        <a:bodyPr/>
        <a:lstStyle/>
        <a:p>
          <a:endParaRPr lang="en-GB"/>
        </a:p>
      </dgm:t>
    </dgm:pt>
    <dgm:pt modelId="{C88A8B0C-1041-45B9-97E6-45B0388A9B61}" type="pres">
      <dgm:prSet presAssocID="{FA0979BF-CCD8-44C6-81B4-927B974B05AB}" presName="theList" presStyleCnt="0">
        <dgm:presLayoutVars>
          <dgm:dir/>
          <dgm:animLvl val="lvl"/>
          <dgm:resizeHandles val="exact"/>
        </dgm:presLayoutVars>
      </dgm:prSet>
      <dgm:spPr/>
    </dgm:pt>
    <dgm:pt modelId="{52498E19-233A-4250-A8FD-098C2E8317B5}" type="pres">
      <dgm:prSet presAssocID="{E784E2AB-9636-4A71-AC44-715CBBD465A2}" presName="compNode" presStyleCnt="0"/>
      <dgm:spPr/>
    </dgm:pt>
    <dgm:pt modelId="{7B6A4BE1-1BFC-4DDD-9A8C-C60C3AB53C3D}" type="pres">
      <dgm:prSet presAssocID="{E784E2AB-9636-4A71-AC44-715CBBD465A2}" presName="aNode" presStyleLbl="bgShp" presStyleIdx="0" presStyleCnt="5"/>
      <dgm:spPr/>
    </dgm:pt>
    <dgm:pt modelId="{AC947048-EB1F-497F-8C15-0F88CB62FACA}" type="pres">
      <dgm:prSet presAssocID="{E784E2AB-9636-4A71-AC44-715CBBD465A2}" presName="textNode" presStyleLbl="bgShp" presStyleIdx="0" presStyleCnt="5"/>
      <dgm:spPr/>
    </dgm:pt>
    <dgm:pt modelId="{F45A54A8-58C8-4FC2-8B06-37974E3B0053}" type="pres">
      <dgm:prSet presAssocID="{E784E2AB-9636-4A71-AC44-715CBBD465A2}" presName="compChildNode" presStyleCnt="0"/>
      <dgm:spPr/>
    </dgm:pt>
    <dgm:pt modelId="{651F3F83-0566-4A07-B3EB-1657A06ACA10}" type="pres">
      <dgm:prSet presAssocID="{E784E2AB-9636-4A71-AC44-715CBBD465A2}" presName="theInnerList" presStyleCnt="0"/>
      <dgm:spPr/>
    </dgm:pt>
    <dgm:pt modelId="{76DCC72F-F54D-43B8-A88F-1C73B9FB0B4D}" type="pres">
      <dgm:prSet presAssocID="{2F53398C-1A4D-4786-99CF-C9CCC08AE574}" presName="childNode" presStyleLbl="node1" presStyleIdx="0" presStyleCnt="14">
        <dgm:presLayoutVars>
          <dgm:bulletEnabled val="1"/>
        </dgm:presLayoutVars>
      </dgm:prSet>
      <dgm:spPr/>
    </dgm:pt>
    <dgm:pt modelId="{A90542F7-9D4D-4628-8283-E95BF7671758}" type="pres">
      <dgm:prSet presAssocID="{2F53398C-1A4D-4786-99CF-C9CCC08AE574}" presName="aSpace2" presStyleCnt="0"/>
      <dgm:spPr/>
    </dgm:pt>
    <dgm:pt modelId="{AC886ABB-1B0B-4008-B4ED-FF88DBDB4B2B}" type="pres">
      <dgm:prSet presAssocID="{83BC3679-58AD-4E05-ADBD-735083E72B30}" presName="childNode" presStyleLbl="node1" presStyleIdx="1" presStyleCnt="14">
        <dgm:presLayoutVars>
          <dgm:bulletEnabled val="1"/>
        </dgm:presLayoutVars>
      </dgm:prSet>
      <dgm:spPr/>
    </dgm:pt>
    <dgm:pt modelId="{C9BECC59-5B76-4DE5-A340-9F56AC859390}" type="pres">
      <dgm:prSet presAssocID="{83BC3679-58AD-4E05-ADBD-735083E72B30}" presName="aSpace2" presStyleCnt="0"/>
      <dgm:spPr/>
    </dgm:pt>
    <dgm:pt modelId="{13181DF6-6008-46AB-A089-BC8AE31AC2BD}" type="pres">
      <dgm:prSet presAssocID="{748108CC-4B50-472D-AF29-72AEA1B83AE8}" presName="childNode" presStyleLbl="node1" presStyleIdx="2" presStyleCnt="14">
        <dgm:presLayoutVars>
          <dgm:bulletEnabled val="1"/>
        </dgm:presLayoutVars>
      </dgm:prSet>
      <dgm:spPr/>
    </dgm:pt>
    <dgm:pt modelId="{600E2F3D-A8E7-445E-AF9E-050D59A5A414}" type="pres">
      <dgm:prSet presAssocID="{E784E2AB-9636-4A71-AC44-715CBBD465A2}" presName="aSpace" presStyleCnt="0"/>
      <dgm:spPr/>
    </dgm:pt>
    <dgm:pt modelId="{DCF64677-1662-46C4-8C60-213BFAB32542}" type="pres">
      <dgm:prSet presAssocID="{B2C5025D-B976-427E-962C-10A02BFF1D70}" presName="compNode" presStyleCnt="0"/>
      <dgm:spPr/>
    </dgm:pt>
    <dgm:pt modelId="{EBAA3F73-C869-4C50-8986-9D8256F1C5B9}" type="pres">
      <dgm:prSet presAssocID="{B2C5025D-B976-427E-962C-10A02BFF1D70}" presName="aNode" presStyleLbl="bgShp" presStyleIdx="1" presStyleCnt="5"/>
      <dgm:spPr/>
    </dgm:pt>
    <dgm:pt modelId="{FA90A80A-A0A8-42B0-A50A-214DDF76BDD8}" type="pres">
      <dgm:prSet presAssocID="{B2C5025D-B976-427E-962C-10A02BFF1D70}" presName="textNode" presStyleLbl="bgShp" presStyleIdx="1" presStyleCnt="5"/>
      <dgm:spPr/>
    </dgm:pt>
    <dgm:pt modelId="{9C0C3CCE-2C05-4955-8415-D0FCE6BC4AAB}" type="pres">
      <dgm:prSet presAssocID="{B2C5025D-B976-427E-962C-10A02BFF1D70}" presName="compChildNode" presStyleCnt="0"/>
      <dgm:spPr/>
    </dgm:pt>
    <dgm:pt modelId="{97CFBB65-7EE5-4864-BCCD-65415256376F}" type="pres">
      <dgm:prSet presAssocID="{B2C5025D-B976-427E-962C-10A02BFF1D70}" presName="theInnerList" presStyleCnt="0"/>
      <dgm:spPr/>
    </dgm:pt>
    <dgm:pt modelId="{88F6EFF5-1D70-4041-BB7A-CC1A1B9931C1}" type="pres">
      <dgm:prSet presAssocID="{40AD4D3A-5AFA-486B-8D88-50EA4E061801}" presName="childNode" presStyleLbl="node1" presStyleIdx="3" presStyleCnt="14">
        <dgm:presLayoutVars>
          <dgm:bulletEnabled val="1"/>
        </dgm:presLayoutVars>
      </dgm:prSet>
      <dgm:spPr/>
    </dgm:pt>
    <dgm:pt modelId="{649D74D3-90FD-452E-A3CA-7449F4C86AB2}" type="pres">
      <dgm:prSet presAssocID="{40AD4D3A-5AFA-486B-8D88-50EA4E061801}" presName="aSpace2" presStyleCnt="0"/>
      <dgm:spPr/>
    </dgm:pt>
    <dgm:pt modelId="{6F54A094-E3A0-4222-9F6D-DBB3EA197296}" type="pres">
      <dgm:prSet presAssocID="{027981C3-0963-4BD3-86CC-C2A9549F3723}" presName="childNode" presStyleLbl="node1" presStyleIdx="4" presStyleCnt="14">
        <dgm:presLayoutVars>
          <dgm:bulletEnabled val="1"/>
        </dgm:presLayoutVars>
      </dgm:prSet>
      <dgm:spPr/>
    </dgm:pt>
    <dgm:pt modelId="{860B6E80-B572-49B9-8ACC-7827C56F9DDF}" type="pres">
      <dgm:prSet presAssocID="{027981C3-0963-4BD3-86CC-C2A9549F3723}" presName="aSpace2" presStyleCnt="0"/>
      <dgm:spPr/>
    </dgm:pt>
    <dgm:pt modelId="{5C942EA8-9786-48CF-A0AC-AC3FDA49BA9F}" type="pres">
      <dgm:prSet presAssocID="{D1BF5475-B887-414B-A5FA-F694A35F7CC9}" presName="childNode" presStyleLbl="node1" presStyleIdx="5" presStyleCnt="14">
        <dgm:presLayoutVars>
          <dgm:bulletEnabled val="1"/>
        </dgm:presLayoutVars>
      </dgm:prSet>
      <dgm:spPr/>
    </dgm:pt>
    <dgm:pt modelId="{5862DF41-F94E-4697-AA54-912A7D3BE3E6}" type="pres">
      <dgm:prSet presAssocID="{B2C5025D-B976-427E-962C-10A02BFF1D70}" presName="aSpace" presStyleCnt="0"/>
      <dgm:spPr/>
    </dgm:pt>
    <dgm:pt modelId="{2C0DFFD5-79B8-49B8-B33F-88A58A691D76}" type="pres">
      <dgm:prSet presAssocID="{C77AFB3C-97BF-423D-9A8D-F72CFEA646D3}" presName="compNode" presStyleCnt="0"/>
      <dgm:spPr/>
    </dgm:pt>
    <dgm:pt modelId="{5C4574FF-3E1D-4689-8D76-D831F0A793DA}" type="pres">
      <dgm:prSet presAssocID="{C77AFB3C-97BF-423D-9A8D-F72CFEA646D3}" presName="aNode" presStyleLbl="bgShp" presStyleIdx="2" presStyleCnt="5" custLinFactNeighborX="0"/>
      <dgm:spPr/>
    </dgm:pt>
    <dgm:pt modelId="{8CB4CC8C-8818-487F-9B5A-FF68CEE589EB}" type="pres">
      <dgm:prSet presAssocID="{C77AFB3C-97BF-423D-9A8D-F72CFEA646D3}" presName="textNode" presStyleLbl="bgShp" presStyleIdx="2" presStyleCnt="5"/>
      <dgm:spPr/>
    </dgm:pt>
    <dgm:pt modelId="{53768F06-FE79-46F7-8825-7FDA62C7024D}" type="pres">
      <dgm:prSet presAssocID="{C77AFB3C-97BF-423D-9A8D-F72CFEA646D3}" presName="compChildNode" presStyleCnt="0"/>
      <dgm:spPr/>
    </dgm:pt>
    <dgm:pt modelId="{E2044840-DDAF-405B-84FA-B0D295B22D91}" type="pres">
      <dgm:prSet presAssocID="{C77AFB3C-97BF-423D-9A8D-F72CFEA646D3}" presName="theInnerList" presStyleCnt="0"/>
      <dgm:spPr/>
    </dgm:pt>
    <dgm:pt modelId="{9826FCB6-3519-4973-B353-70FF1D89B502}" type="pres">
      <dgm:prSet presAssocID="{5711EFCD-49BA-4045-81F1-F0B26CD0F989}" presName="childNode" presStyleLbl="node1" presStyleIdx="6" presStyleCnt="14">
        <dgm:presLayoutVars>
          <dgm:bulletEnabled val="1"/>
        </dgm:presLayoutVars>
      </dgm:prSet>
      <dgm:spPr/>
    </dgm:pt>
    <dgm:pt modelId="{84D7C4F7-36B7-4465-8657-11FDB50B22C8}" type="pres">
      <dgm:prSet presAssocID="{5711EFCD-49BA-4045-81F1-F0B26CD0F989}" presName="aSpace2" presStyleCnt="0"/>
      <dgm:spPr/>
    </dgm:pt>
    <dgm:pt modelId="{E4428F3B-F135-4EB4-83DF-5BF7E39FC553}" type="pres">
      <dgm:prSet presAssocID="{B08E9484-714C-4C15-A141-52195B5071F7}" presName="childNode" presStyleLbl="node1" presStyleIdx="7" presStyleCnt="14">
        <dgm:presLayoutVars>
          <dgm:bulletEnabled val="1"/>
        </dgm:presLayoutVars>
      </dgm:prSet>
      <dgm:spPr/>
    </dgm:pt>
    <dgm:pt modelId="{C915E75F-D5E8-4ABF-85AC-697841739594}" type="pres">
      <dgm:prSet presAssocID="{B08E9484-714C-4C15-A141-52195B5071F7}" presName="aSpace2" presStyleCnt="0"/>
      <dgm:spPr/>
    </dgm:pt>
    <dgm:pt modelId="{EBB49A94-B6B2-4160-AF8B-5CB836C412DD}" type="pres">
      <dgm:prSet presAssocID="{9D99239C-2A90-4C99-B32B-52A9AB8DC9CE}" presName="childNode" presStyleLbl="node1" presStyleIdx="8" presStyleCnt="14">
        <dgm:presLayoutVars>
          <dgm:bulletEnabled val="1"/>
        </dgm:presLayoutVars>
      </dgm:prSet>
      <dgm:spPr/>
    </dgm:pt>
    <dgm:pt modelId="{1C7E6278-5269-4B7E-9E38-5671DFB8F2EE}" type="pres">
      <dgm:prSet presAssocID="{C77AFB3C-97BF-423D-9A8D-F72CFEA646D3}" presName="aSpace" presStyleCnt="0"/>
      <dgm:spPr/>
    </dgm:pt>
    <dgm:pt modelId="{4BBF1319-4BBF-45A5-9660-99520CEF1998}" type="pres">
      <dgm:prSet presAssocID="{AA2A9138-B4FD-4F56-B4A1-A46FDE3E03F6}" presName="compNode" presStyleCnt="0"/>
      <dgm:spPr/>
    </dgm:pt>
    <dgm:pt modelId="{C52F7C83-F643-4D59-A7B2-3A1E09F2C78F}" type="pres">
      <dgm:prSet presAssocID="{AA2A9138-B4FD-4F56-B4A1-A46FDE3E03F6}" presName="aNode" presStyleLbl="bgShp" presStyleIdx="3" presStyleCnt="5"/>
      <dgm:spPr/>
    </dgm:pt>
    <dgm:pt modelId="{5217344B-6C8F-4971-B4A0-9D726EFE20AF}" type="pres">
      <dgm:prSet presAssocID="{AA2A9138-B4FD-4F56-B4A1-A46FDE3E03F6}" presName="textNode" presStyleLbl="bgShp" presStyleIdx="3" presStyleCnt="5"/>
      <dgm:spPr/>
    </dgm:pt>
    <dgm:pt modelId="{8AF11EC3-552A-44C9-BC0B-7FFFD170F841}" type="pres">
      <dgm:prSet presAssocID="{AA2A9138-B4FD-4F56-B4A1-A46FDE3E03F6}" presName="compChildNode" presStyleCnt="0"/>
      <dgm:spPr/>
    </dgm:pt>
    <dgm:pt modelId="{553E6CCF-D399-48EC-85B0-9D9DAD10BAB6}" type="pres">
      <dgm:prSet presAssocID="{AA2A9138-B4FD-4F56-B4A1-A46FDE3E03F6}" presName="theInnerList" presStyleCnt="0"/>
      <dgm:spPr/>
    </dgm:pt>
    <dgm:pt modelId="{89FF4C4E-0390-4B49-AEF4-54615603AECB}" type="pres">
      <dgm:prSet presAssocID="{EA81AAE9-C879-42BE-8FB4-5A2A119AF321}" presName="childNode" presStyleLbl="node1" presStyleIdx="9" presStyleCnt="14">
        <dgm:presLayoutVars>
          <dgm:bulletEnabled val="1"/>
        </dgm:presLayoutVars>
      </dgm:prSet>
      <dgm:spPr/>
    </dgm:pt>
    <dgm:pt modelId="{483EF952-D7DC-4D5D-A140-729688E7A01E}" type="pres">
      <dgm:prSet presAssocID="{EA81AAE9-C879-42BE-8FB4-5A2A119AF321}" presName="aSpace2" presStyleCnt="0"/>
      <dgm:spPr/>
    </dgm:pt>
    <dgm:pt modelId="{0C1C8C9F-18F1-4F67-A9A5-781DF79287BD}" type="pres">
      <dgm:prSet presAssocID="{886B80CF-698E-449B-9110-E96D8F60653F}" presName="childNode" presStyleLbl="node1" presStyleIdx="10" presStyleCnt="14">
        <dgm:presLayoutVars>
          <dgm:bulletEnabled val="1"/>
        </dgm:presLayoutVars>
      </dgm:prSet>
      <dgm:spPr/>
    </dgm:pt>
    <dgm:pt modelId="{91F9CCAB-1898-4309-82C1-370B4B4C5B74}" type="pres">
      <dgm:prSet presAssocID="{AA2A9138-B4FD-4F56-B4A1-A46FDE3E03F6}" presName="aSpace" presStyleCnt="0"/>
      <dgm:spPr/>
    </dgm:pt>
    <dgm:pt modelId="{1626588D-D736-496C-B499-D174831FE3B0}" type="pres">
      <dgm:prSet presAssocID="{303FE9CB-66C4-42B5-8934-543B230F0C75}" presName="compNode" presStyleCnt="0"/>
      <dgm:spPr/>
    </dgm:pt>
    <dgm:pt modelId="{88DEC27F-31BB-42E8-AF51-0B348F154762}" type="pres">
      <dgm:prSet presAssocID="{303FE9CB-66C4-42B5-8934-543B230F0C75}" presName="aNode" presStyleLbl="bgShp" presStyleIdx="4" presStyleCnt="5"/>
      <dgm:spPr/>
    </dgm:pt>
    <dgm:pt modelId="{1E5DD423-1878-4250-A1C1-5F47DFB81F1C}" type="pres">
      <dgm:prSet presAssocID="{303FE9CB-66C4-42B5-8934-543B230F0C75}" presName="textNode" presStyleLbl="bgShp" presStyleIdx="4" presStyleCnt="5"/>
      <dgm:spPr/>
    </dgm:pt>
    <dgm:pt modelId="{BE42B30A-66C0-446E-8565-055CCEF32BE2}" type="pres">
      <dgm:prSet presAssocID="{303FE9CB-66C4-42B5-8934-543B230F0C75}" presName="compChildNode" presStyleCnt="0"/>
      <dgm:spPr/>
    </dgm:pt>
    <dgm:pt modelId="{6F90EE94-5FE8-414F-A826-D6B6E1A53C5C}" type="pres">
      <dgm:prSet presAssocID="{303FE9CB-66C4-42B5-8934-543B230F0C75}" presName="theInnerList" presStyleCnt="0"/>
      <dgm:spPr/>
    </dgm:pt>
    <dgm:pt modelId="{57BFFD01-D6BE-4803-B266-427BAAAC6C05}" type="pres">
      <dgm:prSet presAssocID="{E3EF9C76-F1FC-4028-B480-D120ED57088F}" presName="childNode" presStyleLbl="node1" presStyleIdx="11" presStyleCnt="14">
        <dgm:presLayoutVars>
          <dgm:bulletEnabled val="1"/>
        </dgm:presLayoutVars>
      </dgm:prSet>
      <dgm:spPr/>
    </dgm:pt>
    <dgm:pt modelId="{2CD2C6F2-3A91-4962-8F86-084D82818353}" type="pres">
      <dgm:prSet presAssocID="{E3EF9C76-F1FC-4028-B480-D120ED57088F}" presName="aSpace2" presStyleCnt="0"/>
      <dgm:spPr/>
    </dgm:pt>
    <dgm:pt modelId="{C887625B-98D2-4B96-956E-FB9C6AC82BA1}" type="pres">
      <dgm:prSet presAssocID="{6BBE435B-60AD-4176-846C-A40528487DB4}" presName="childNode" presStyleLbl="node1" presStyleIdx="12" presStyleCnt="14">
        <dgm:presLayoutVars>
          <dgm:bulletEnabled val="1"/>
        </dgm:presLayoutVars>
      </dgm:prSet>
      <dgm:spPr/>
    </dgm:pt>
    <dgm:pt modelId="{9F478606-5939-47C8-901A-A2226A71E60B}" type="pres">
      <dgm:prSet presAssocID="{6BBE435B-60AD-4176-846C-A40528487DB4}" presName="aSpace2" presStyleCnt="0"/>
      <dgm:spPr/>
    </dgm:pt>
    <dgm:pt modelId="{425FE7B5-B04D-4F3D-8CBC-76D4AEFD4452}" type="pres">
      <dgm:prSet presAssocID="{D6B5153A-0446-4F7E-AB62-F30BE4EA6C2F}" presName="childNode" presStyleLbl="node1" presStyleIdx="13" presStyleCnt="14">
        <dgm:presLayoutVars>
          <dgm:bulletEnabled val="1"/>
        </dgm:presLayoutVars>
      </dgm:prSet>
      <dgm:spPr/>
    </dgm:pt>
  </dgm:ptLst>
  <dgm:cxnLst>
    <dgm:cxn modelId="{D7452D00-F6C9-41D4-B3F0-53109F55156C}" type="presOf" srcId="{2F53398C-1A4D-4786-99CF-C9CCC08AE574}" destId="{76DCC72F-F54D-43B8-A88F-1C73B9FB0B4D}" srcOrd="0" destOrd="0" presId="urn:microsoft.com/office/officeart/2005/8/layout/lProcess2"/>
    <dgm:cxn modelId="{12AF2903-52C6-4514-BD6E-E7A335A9EB3C}" type="presOf" srcId="{FA0979BF-CCD8-44C6-81B4-927B974B05AB}" destId="{C88A8B0C-1041-45B9-97E6-45B0388A9B61}" srcOrd="0" destOrd="0" presId="urn:microsoft.com/office/officeart/2005/8/layout/lProcess2"/>
    <dgm:cxn modelId="{11B83807-54F8-4040-AFBD-84507E9EE3BF}" srcId="{AA2A9138-B4FD-4F56-B4A1-A46FDE3E03F6}" destId="{886B80CF-698E-449B-9110-E96D8F60653F}" srcOrd="1" destOrd="0" parTransId="{AAAE410D-9987-4762-A0CB-7A80CC57725E}" sibTransId="{86591055-CD00-460E-B543-5A65C2FA2797}"/>
    <dgm:cxn modelId="{31A2B908-D37B-4C66-855D-3877B7B26743}" srcId="{C77AFB3C-97BF-423D-9A8D-F72CFEA646D3}" destId="{9D99239C-2A90-4C99-B32B-52A9AB8DC9CE}" srcOrd="2" destOrd="0" parTransId="{DDE6F197-ECC3-450E-AAE3-CA95C0CA6ED7}" sibTransId="{4E3706D6-E0F6-4104-9575-157246F01152}"/>
    <dgm:cxn modelId="{6469490B-54E7-4EF1-A68C-A7109983C63B}" srcId="{AA2A9138-B4FD-4F56-B4A1-A46FDE3E03F6}" destId="{EA81AAE9-C879-42BE-8FB4-5A2A119AF321}" srcOrd="0" destOrd="0" parTransId="{1AB370F1-9A61-422D-9C4F-ED954F03EECB}" sibTransId="{DEFEC834-4E19-4EB5-B26E-43155A6F4547}"/>
    <dgm:cxn modelId="{3556FB12-637C-4CAA-AA67-B8F8C0F616A3}" srcId="{B2C5025D-B976-427E-962C-10A02BFF1D70}" destId="{40AD4D3A-5AFA-486B-8D88-50EA4E061801}" srcOrd="0" destOrd="0" parTransId="{4DE8D916-1A63-4858-8A92-1647CB8FBA31}" sibTransId="{C881F511-F9C5-438A-B26F-F999402E1D0D}"/>
    <dgm:cxn modelId="{BC18741B-8AFA-4507-8639-A41EBCAB92CE}" type="presOf" srcId="{B08E9484-714C-4C15-A141-52195B5071F7}" destId="{E4428F3B-F135-4EB4-83DF-5BF7E39FC553}" srcOrd="0" destOrd="0" presId="urn:microsoft.com/office/officeart/2005/8/layout/lProcess2"/>
    <dgm:cxn modelId="{40788721-9892-4561-867F-B5071D525D7E}" type="presOf" srcId="{C77AFB3C-97BF-423D-9A8D-F72CFEA646D3}" destId="{8CB4CC8C-8818-487F-9B5A-FF68CEE589EB}" srcOrd="1" destOrd="0" presId="urn:microsoft.com/office/officeart/2005/8/layout/lProcess2"/>
    <dgm:cxn modelId="{21E89622-DD2B-4CCC-B38A-CA8A72038B00}" type="presOf" srcId="{303FE9CB-66C4-42B5-8934-543B230F0C75}" destId="{1E5DD423-1878-4250-A1C1-5F47DFB81F1C}" srcOrd="1" destOrd="0" presId="urn:microsoft.com/office/officeart/2005/8/layout/lProcess2"/>
    <dgm:cxn modelId="{1A241D26-F618-42C9-AC0C-363767149C6D}" srcId="{B2C5025D-B976-427E-962C-10A02BFF1D70}" destId="{D1BF5475-B887-414B-A5FA-F694A35F7CC9}" srcOrd="2" destOrd="0" parTransId="{CAFAD2C3-49A0-4146-AACB-9C53807EEFDD}" sibTransId="{40C1A50B-9167-4828-BDFF-6CD38644ED57}"/>
    <dgm:cxn modelId="{AA3FAB26-6548-44F0-A1B2-1FBDEE311DC6}" type="presOf" srcId="{303FE9CB-66C4-42B5-8934-543B230F0C75}" destId="{88DEC27F-31BB-42E8-AF51-0B348F154762}" srcOrd="0" destOrd="0" presId="urn:microsoft.com/office/officeart/2005/8/layout/lProcess2"/>
    <dgm:cxn modelId="{4D731933-5F5C-4489-9703-CD3F2DAD3F0E}" srcId="{303FE9CB-66C4-42B5-8934-543B230F0C75}" destId="{6BBE435B-60AD-4176-846C-A40528487DB4}" srcOrd="1" destOrd="0" parTransId="{F7E8B6EE-4BC8-4503-A9A2-9CE481EE45E2}" sibTransId="{09F0785D-28BE-422C-A150-1BC4D1197708}"/>
    <dgm:cxn modelId="{6E057B33-5CF7-4BAB-99F9-DAAFD3F46DAD}" srcId="{FA0979BF-CCD8-44C6-81B4-927B974B05AB}" destId="{E784E2AB-9636-4A71-AC44-715CBBD465A2}" srcOrd="0" destOrd="0" parTransId="{5087FF6B-6CA3-4CBB-BE57-3421B3D37800}" sibTransId="{2305A2EB-A066-4472-9E16-A24387922D19}"/>
    <dgm:cxn modelId="{80C91639-7D0B-475C-9D6C-C4742CE8E367}" type="presOf" srcId="{C77AFB3C-97BF-423D-9A8D-F72CFEA646D3}" destId="{5C4574FF-3E1D-4689-8D76-D831F0A793DA}" srcOrd="0" destOrd="0" presId="urn:microsoft.com/office/officeart/2005/8/layout/lProcess2"/>
    <dgm:cxn modelId="{D1183E42-4866-468F-B2F4-3D0B2889697A}" type="presOf" srcId="{E3EF9C76-F1FC-4028-B480-D120ED57088F}" destId="{57BFFD01-D6BE-4803-B266-427BAAAC6C05}" srcOrd="0" destOrd="0" presId="urn:microsoft.com/office/officeart/2005/8/layout/lProcess2"/>
    <dgm:cxn modelId="{26FC4E42-C997-44F2-A413-0EE7F860596B}" srcId="{E784E2AB-9636-4A71-AC44-715CBBD465A2}" destId="{83BC3679-58AD-4E05-ADBD-735083E72B30}" srcOrd="1" destOrd="0" parTransId="{EA63E737-D022-4849-BA23-50BBAC087CAB}" sibTransId="{57186141-D21B-46E0-95FC-7936618D735F}"/>
    <dgm:cxn modelId="{1289FC63-DF30-45FE-AD8D-95965DA16AB3}" type="presOf" srcId="{B2C5025D-B976-427E-962C-10A02BFF1D70}" destId="{EBAA3F73-C869-4C50-8986-9D8256F1C5B9}" srcOrd="0" destOrd="0" presId="urn:microsoft.com/office/officeart/2005/8/layout/lProcess2"/>
    <dgm:cxn modelId="{BB399145-98BF-4DEC-92A9-9E9092B1A200}" type="presOf" srcId="{6BBE435B-60AD-4176-846C-A40528487DB4}" destId="{C887625B-98D2-4B96-956E-FB9C6AC82BA1}" srcOrd="0" destOrd="0" presId="urn:microsoft.com/office/officeart/2005/8/layout/lProcess2"/>
    <dgm:cxn modelId="{0C65C745-5B00-4009-A679-E42D0AEFDCE4}" type="presOf" srcId="{027981C3-0963-4BD3-86CC-C2A9549F3723}" destId="{6F54A094-E3A0-4222-9F6D-DBB3EA197296}" srcOrd="0" destOrd="0" presId="urn:microsoft.com/office/officeart/2005/8/layout/lProcess2"/>
    <dgm:cxn modelId="{B9AAEC4A-D18C-4AA4-BAB8-E8DBCDE0C914}" type="presOf" srcId="{E784E2AB-9636-4A71-AC44-715CBBD465A2}" destId="{7B6A4BE1-1BFC-4DDD-9A8C-C60C3AB53C3D}" srcOrd="0" destOrd="0" presId="urn:microsoft.com/office/officeart/2005/8/layout/lProcess2"/>
    <dgm:cxn modelId="{74291C6C-F2E9-46B9-A3AA-2591873BA56D}" srcId="{FA0979BF-CCD8-44C6-81B4-927B974B05AB}" destId="{303FE9CB-66C4-42B5-8934-543B230F0C75}" srcOrd="4" destOrd="0" parTransId="{9D7C2844-7326-487E-8AA9-98691A574C0F}" sibTransId="{50345CF4-FB7C-415E-A705-046BEFC29D5B}"/>
    <dgm:cxn modelId="{A25E3C4F-1BD7-40A9-B947-5B044D61EC16}" type="presOf" srcId="{EA81AAE9-C879-42BE-8FB4-5A2A119AF321}" destId="{89FF4C4E-0390-4B49-AEF4-54615603AECB}" srcOrd="0" destOrd="0" presId="urn:microsoft.com/office/officeart/2005/8/layout/lProcess2"/>
    <dgm:cxn modelId="{EE9E5B6F-C65E-44BA-8367-974A65AE35D4}" srcId="{B2C5025D-B976-427E-962C-10A02BFF1D70}" destId="{027981C3-0963-4BD3-86CC-C2A9549F3723}" srcOrd="1" destOrd="0" parTransId="{30A2772F-80BE-4F43-A050-3D4E4A8916AF}" sibTransId="{54D530E0-5C4A-4507-8085-FD92D7F298AB}"/>
    <dgm:cxn modelId="{7EBFD973-1478-4887-A5BB-8D792B060DB2}" srcId="{C77AFB3C-97BF-423D-9A8D-F72CFEA646D3}" destId="{B08E9484-714C-4C15-A141-52195B5071F7}" srcOrd="1" destOrd="0" parTransId="{279A07D0-D185-4F73-A040-7C0211E27F90}" sibTransId="{0217F1F6-9D0C-4178-97CE-0DA2E8B4A9E9}"/>
    <dgm:cxn modelId="{745A0257-71F9-4315-82F1-6EEBCDF1EA81}" srcId="{FA0979BF-CCD8-44C6-81B4-927B974B05AB}" destId="{B2C5025D-B976-427E-962C-10A02BFF1D70}" srcOrd="1" destOrd="0" parTransId="{3D4A2C9A-8276-4FB4-AC3C-1A6C025B681B}" sibTransId="{0A86E121-8559-4A6D-AF58-6443C9A3587B}"/>
    <dgm:cxn modelId="{61541C77-A3A8-4D98-89E9-824C2AD70EF9}" srcId="{FA0979BF-CCD8-44C6-81B4-927B974B05AB}" destId="{AA2A9138-B4FD-4F56-B4A1-A46FDE3E03F6}" srcOrd="3" destOrd="0" parTransId="{AC10D4C7-1055-4252-AB92-3EDD77CF6FE8}" sibTransId="{D8FDA0B3-BE7D-48E9-B167-71BFEE2C3C76}"/>
    <dgm:cxn modelId="{0FEF5882-FE91-4E90-AF2B-B39DC0956B06}" type="presOf" srcId="{5711EFCD-49BA-4045-81F1-F0B26CD0F989}" destId="{9826FCB6-3519-4973-B353-70FF1D89B502}" srcOrd="0" destOrd="0" presId="urn:microsoft.com/office/officeart/2005/8/layout/lProcess2"/>
    <dgm:cxn modelId="{705EDF84-8480-4E5E-A424-ECD66DB09EEB}" type="presOf" srcId="{AA2A9138-B4FD-4F56-B4A1-A46FDE3E03F6}" destId="{C52F7C83-F643-4D59-A7B2-3A1E09F2C78F}" srcOrd="0" destOrd="0" presId="urn:microsoft.com/office/officeart/2005/8/layout/lProcess2"/>
    <dgm:cxn modelId="{FFD1B286-3EBD-438A-AEF6-EAAC2A541BA2}" type="presOf" srcId="{D1BF5475-B887-414B-A5FA-F694A35F7CC9}" destId="{5C942EA8-9786-48CF-A0AC-AC3FDA49BA9F}" srcOrd="0" destOrd="0" presId="urn:microsoft.com/office/officeart/2005/8/layout/lProcess2"/>
    <dgm:cxn modelId="{3E018994-9E3B-4B27-B76A-5D4177852302}" type="presOf" srcId="{E784E2AB-9636-4A71-AC44-715CBBD465A2}" destId="{AC947048-EB1F-497F-8C15-0F88CB62FACA}" srcOrd="1" destOrd="0" presId="urn:microsoft.com/office/officeart/2005/8/layout/lProcess2"/>
    <dgm:cxn modelId="{9EBE0795-D8AA-433B-BEFA-8A11415E3232}" srcId="{303FE9CB-66C4-42B5-8934-543B230F0C75}" destId="{E3EF9C76-F1FC-4028-B480-D120ED57088F}" srcOrd="0" destOrd="0" parTransId="{DD07BE92-AA53-4345-BFE2-E754B0DAEABB}" sibTransId="{FE8F7A9C-4124-4F74-984B-B386E846F913}"/>
    <dgm:cxn modelId="{BF1C199B-8B48-4801-AD42-3AA5B25A0E02}" type="presOf" srcId="{B2C5025D-B976-427E-962C-10A02BFF1D70}" destId="{FA90A80A-A0A8-42B0-A50A-214DDF76BDD8}" srcOrd="1" destOrd="0" presId="urn:microsoft.com/office/officeart/2005/8/layout/lProcess2"/>
    <dgm:cxn modelId="{C1910B9F-6A2D-416F-913E-BE42C506DB87}" type="presOf" srcId="{D6B5153A-0446-4F7E-AB62-F30BE4EA6C2F}" destId="{425FE7B5-B04D-4F3D-8CBC-76D4AEFD4452}" srcOrd="0" destOrd="0" presId="urn:microsoft.com/office/officeart/2005/8/layout/lProcess2"/>
    <dgm:cxn modelId="{995E93B2-60C8-4DB4-8573-A92F60C7944A}" type="presOf" srcId="{40AD4D3A-5AFA-486B-8D88-50EA4E061801}" destId="{88F6EFF5-1D70-4041-BB7A-CC1A1B9931C1}" srcOrd="0" destOrd="0" presId="urn:microsoft.com/office/officeart/2005/8/layout/lProcess2"/>
    <dgm:cxn modelId="{C58F18B6-4150-4330-A559-406D67E3929C}" srcId="{303FE9CB-66C4-42B5-8934-543B230F0C75}" destId="{D6B5153A-0446-4F7E-AB62-F30BE4EA6C2F}" srcOrd="2" destOrd="0" parTransId="{26FDE528-0612-45F9-8C0C-25644A1C86A8}" sibTransId="{9BF19E9E-FD9E-4F8B-9B63-51E803226E30}"/>
    <dgm:cxn modelId="{F1933AD5-D2B3-42EE-895B-735550208968}" type="presOf" srcId="{748108CC-4B50-472D-AF29-72AEA1B83AE8}" destId="{13181DF6-6008-46AB-A089-BC8AE31AC2BD}" srcOrd="0" destOrd="0" presId="urn:microsoft.com/office/officeart/2005/8/layout/lProcess2"/>
    <dgm:cxn modelId="{B503A9D8-18D9-4361-B0AE-5A2AF5D2ABFC}" srcId="{FA0979BF-CCD8-44C6-81B4-927B974B05AB}" destId="{C77AFB3C-97BF-423D-9A8D-F72CFEA646D3}" srcOrd="2" destOrd="0" parTransId="{EA7006A4-F06E-4201-A3AE-DDF7A13D63BC}" sibTransId="{ED0BB188-5CA1-4ED7-ABE7-94BA3A9FD45D}"/>
    <dgm:cxn modelId="{1656A3DD-8964-4058-823F-F3DFCDAFCC64}" srcId="{E784E2AB-9636-4A71-AC44-715CBBD465A2}" destId="{2F53398C-1A4D-4786-99CF-C9CCC08AE574}" srcOrd="0" destOrd="0" parTransId="{C1807BA8-8807-48D2-9B69-52E918CA8111}" sibTransId="{96791997-4053-4BEF-A30C-B3CF8337BCDF}"/>
    <dgm:cxn modelId="{78311BDE-92C2-4B05-A17D-8547D6ED829B}" srcId="{C77AFB3C-97BF-423D-9A8D-F72CFEA646D3}" destId="{5711EFCD-49BA-4045-81F1-F0B26CD0F989}" srcOrd="0" destOrd="0" parTransId="{7CCF06A5-A4E5-402C-8B7A-0BFC738ED0EF}" sibTransId="{42D91385-E881-46DD-BD32-BAC347CAB109}"/>
    <dgm:cxn modelId="{B629C0E4-C2AC-4EDE-AFDF-F61E5778EBE1}" type="presOf" srcId="{9D99239C-2A90-4C99-B32B-52A9AB8DC9CE}" destId="{EBB49A94-B6B2-4160-AF8B-5CB836C412DD}" srcOrd="0" destOrd="0" presId="urn:microsoft.com/office/officeart/2005/8/layout/lProcess2"/>
    <dgm:cxn modelId="{5FF7CDF6-F203-4CF7-B677-4BDA12806F2F}" type="presOf" srcId="{83BC3679-58AD-4E05-ADBD-735083E72B30}" destId="{AC886ABB-1B0B-4008-B4ED-FF88DBDB4B2B}" srcOrd="0" destOrd="0" presId="urn:microsoft.com/office/officeart/2005/8/layout/lProcess2"/>
    <dgm:cxn modelId="{DEFA0AFA-20B8-4A33-804B-50BAC861755B}" type="presOf" srcId="{886B80CF-698E-449B-9110-E96D8F60653F}" destId="{0C1C8C9F-18F1-4F67-A9A5-781DF79287BD}" srcOrd="0" destOrd="0" presId="urn:microsoft.com/office/officeart/2005/8/layout/lProcess2"/>
    <dgm:cxn modelId="{C5F15BFB-60FE-4BC1-BF42-A07DB8D5D709}" srcId="{E784E2AB-9636-4A71-AC44-715CBBD465A2}" destId="{748108CC-4B50-472D-AF29-72AEA1B83AE8}" srcOrd="2" destOrd="0" parTransId="{05FEC9A7-425A-4817-BEB6-7987A1E1272A}" sibTransId="{248C7631-31FF-4730-A621-19A70B247791}"/>
    <dgm:cxn modelId="{F6A776FB-2145-4D43-BE27-D36E4807C45E}" type="presOf" srcId="{AA2A9138-B4FD-4F56-B4A1-A46FDE3E03F6}" destId="{5217344B-6C8F-4971-B4A0-9D726EFE20AF}" srcOrd="1" destOrd="0" presId="urn:microsoft.com/office/officeart/2005/8/layout/lProcess2"/>
    <dgm:cxn modelId="{670F96DD-1E7F-48AA-925F-397A88237DC9}" type="presParOf" srcId="{C88A8B0C-1041-45B9-97E6-45B0388A9B61}" destId="{52498E19-233A-4250-A8FD-098C2E8317B5}" srcOrd="0" destOrd="0" presId="urn:microsoft.com/office/officeart/2005/8/layout/lProcess2"/>
    <dgm:cxn modelId="{50AE8CEB-59EC-4C36-AC5C-9B25A9764BC4}" type="presParOf" srcId="{52498E19-233A-4250-A8FD-098C2E8317B5}" destId="{7B6A4BE1-1BFC-4DDD-9A8C-C60C3AB53C3D}" srcOrd="0" destOrd="0" presId="urn:microsoft.com/office/officeart/2005/8/layout/lProcess2"/>
    <dgm:cxn modelId="{6340AA39-0C14-457B-AA78-2964C5394253}" type="presParOf" srcId="{52498E19-233A-4250-A8FD-098C2E8317B5}" destId="{AC947048-EB1F-497F-8C15-0F88CB62FACA}" srcOrd="1" destOrd="0" presId="urn:microsoft.com/office/officeart/2005/8/layout/lProcess2"/>
    <dgm:cxn modelId="{99B3C84C-407B-40F4-934D-53F6F5927384}" type="presParOf" srcId="{52498E19-233A-4250-A8FD-098C2E8317B5}" destId="{F45A54A8-58C8-4FC2-8B06-37974E3B0053}" srcOrd="2" destOrd="0" presId="urn:microsoft.com/office/officeart/2005/8/layout/lProcess2"/>
    <dgm:cxn modelId="{3B0F5AE5-C44D-4522-A6EC-1C65D9CF31F9}" type="presParOf" srcId="{F45A54A8-58C8-4FC2-8B06-37974E3B0053}" destId="{651F3F83-0566-4A07-B3EB-1657A06ACA10}" srcOrd="0" destOrd="0" presId="urn:microsoft.com/office/officeart/2005/8/layout/lProcess2"/>
    <dgm:cxn modelId="{D61438CF-0F0C-4D65-A1B2-3BB72175904F}" type="presParOf" srcId="{651F3F83-0566-4A07-B3EB-1657A06ACA10}" destId="{76DCC72F-F54D-43B8-A88F-1C73B9FB0B4D}" srcOrd="0" destOrd="0" presId="urn:microsoft.com/office/officeart/2005/8/layout/lProcess2"/>
    <dgm:cxn modelId="{72DF5D18-4E0B-4DC9-B0B5-7184B0C819AA}" type="presParOf" srcId="{651F3F83-0566-4A07-B3EB-1657A06ACA10}" destId="{A90542F7-9D4D-4628-8283-E95BF7671758}" srcOrd="1" destOrd="0" presId="urn:microsoft.com/office/officeart/2005/8/layout/lProcess2"/>
    <dgm:cxn modelId="{362326CF-5637-4C09-87F3-8E016130996F}" type="presParOf" srcId="{651F3F83-0566-4A07-B3EB-1657A06ACA10}" destId="{AC886ABB-1B0B-4008-B4ED-FF88DBDB4B2B}" srcOrd="2" destOrd="0" presId="urn:microsoft.com/office/officeart/2005/8/layout/lProcess2"/>
    <dgm:cxn modelId="{529348C5-828F-4D6A-9AE7-16CC3F4A6FD4}" type="presParOf" srcId="{651F3F83-0566-4A07-B3EB-1657A06ACA10}" destId="{C9BECC59-5B76-4DE5-A340-9F56AC859390}" srcOrd="3" destOrd="0" presId="urn:microsoft.com/office/officeart/2005/8/layout/lProcess2"/>
    <dgm:cxn modelId="{BACC9DCE-AC5E-497E-888D-90C682AE618A}" type="presParOf" srcId="{651F3F83-0566-4A07-B3EB-1657A06ACA10}" destId="{13181DF6-6008-46AB-A089-BC8AE31AC2BD}" srcOrd="4" destOrd="0" presId="urn:microsoft.com/office/officeart/2005/8/layout/lProcess2"/>
    <dgm:cxn modelId="{56FA3C93-15D0-4A1F-A422-BB8675A1D4B5}" type="presParOf" srcId="{C88A8B0C-1041-45B9-97E6-45B0388A9B61}" destId="{600E2F3D-A8E7-445E-AF9E-050D59A5A414}" srcOrd="1" destOrd="0" presId="urn:microsoft.com/office/officeart/2005/8/layout/lProcess2"/>
    <dgm:cxn modelId="{DD17B4F1-6D85-44F2-884E-5A5327912105}" type="presParOf" srcId="{C88A8B0C-1041-45B9-97E6-45B0388A9B61}" destId="{DCF64677-1662-46C4-8C60-213BFAB32542}" srcOrd="2" destOrd="0" presId="urn:microsoft.com/office/officeart/2005/8/layout/lProcess2"/>
    <dgm:cxn modelId="{72653122-B1DA-4AA9-9736-BFB7F16C8CA1}" type="presParOf" srcId="{DCF64677-1662-46C4-8C60-213BFAB32542}" destId="{EBAA3F73-C869-4C50-8986-9D8256F1C5B9}" srcOrd="0" destOrd="0" presId="urn:microsoft.com/office/officeart/2005/8/layout/lProcess2"/>
    <dgm:cxn modelId="{75239957-8556-4F2B-B2A9-F4143B8173CE}" type="presParOf" srcId="{DCF64677-1662-46C4-8C60-213BFAB32542}" destId="{FA90A80A-A0A8-42B0-A50A-214DDF76BDD8}" srcOrd="1" destOrd="0" presId="urn:microsoft.com/office/officeart/2005/8/layout/lProcess2"/>
    <dgm:cxn modelId="{1A8E4E64-2846-43DB-BFD6-FBB76889B3E7}" type="presParOf" srcId="{DCF64677-1662-46C4-8C60-213BFAB32542}" destId="{9C0C3CCE-2C05-4955-8415-D0FCE6BC4AAB}" srcOrd="2" destOrd="0" presId="urn:microsoft.com/office/officeart/2005/8/layout/lProcess2"/>
    <dgm:cxn modelId="{9EA35B98-2C30-4485-B15A-1ACED2E68C7C}" type="presParOf" srcId="{9C0C3CCE-2C05-4955-8415-D0FCE6BC4AAB}" destId="{97CFBB65-7EE5-4864-BCCD-65415256376F}" srcOrd="0" destOrd="0" presId="urn:microsoft.com/office/officeart/2005/8/layout/lProcess2"/>
    <dgm:cxn modelId="{A47F8440-859B-4392-822F-A53326AEB9A4}" type="presParOf" srcId="{97CFBB65-7EE5-4864-BCCD-65415256376F}" destId="{88F6EFF5-1D70-4041-BB7A-CC1A1B9931C1}" srcOrd="0" destOrd="0" presId="urn:microsoft.com/office/officeart/2005/8/layout/lProcess2"/>
    <dgm:cxn modelId="{4275341F-12F1-47FE-9BB7-28FB66FD76AC}" type="presParOf" srcId="{97CFBB65-7EE5-4864-BCCD-65415256376F}" destId="{649D74D3-90FD-452E-A3CA-7449F4C86AB2}" srcOrd="1" destOrd="0" presId="urn:microsoft.com/office/officeart/2005/8/layout/lProcess2"/>
    <dgm:cxn modelId="{465EDED2-CDFD-4EF6-820C-79E130F2952E}" type="presParOf" srcId="{97CFBB65-7EE5-4864-BCCD-65415256376F}" destId="{6F54A094-E3A0-4222-9F6D-DBB3EA197296}" srcOrd="2" destOrd="0" presId="urn:microsoft.com/office/officeart/2005/8/layout/lProcess2"/>
    <dgm:cxn modelId="{2E05D003-234C-4358-ACBA-F264CD2B3897}" type="presParOf" srcId="{97CFBB65-7EE5-4864-BCCD-65415256376F}" destId="{860B6E80-B572-49B9-8ACC-7827C56F9DDF}" srcOrd="3" destOrd="0" presId="urn:microsoft.com/office/officeart/2005/8/layout/lProcess2"/>
    <dgm:cxn modelId="{E11B3600-4186-4965-ADF0-874850B34729}" type="presParOf" srcId="{97CFBB65-7EE5-4864-BCCD-65415256376F}" destId="{5C942EA8-9786-48CF-A0AC-AC3FDA49BA9F}" srcOrd="4" destOrd="0" presId="urn:microsoft.com/office/officeart/2005/8/layout/lProcess2"/>
    <dgm:cxn modelId="{CB9A9728-E20F-4CA6-9679-C171864B77CB}" type="presParOf" srcId="{C88A8B0C-1041-45B9-97E6-45B0388A9B61}" destId="{5862DF41-F94E-4697-AA54-912A7D3BE3E6}" srcOrd="3" destOrd="0" presId="urn:microsoft.com/office/officeart/2005/8/layout/lProcess2"/>
    <dgm:cxn modelId="{34C20702-6E96-4DAF-AE6C-0C4741EBCFA3}" type="presParOf" srcId="{C88A8B0C-1041-45B9-97E6-45B0388A9B61}" destId="{2C0DFFD5-79B8-49B8-B33F-88A58A691D76}" srcOrd="4" destOrd="0" presId="urn:microsoft.com/office/officeart/2005/8/layout/lProcess2"/>
    <dgm:cxn modelId="{5F96E6D7-8990-4335-B2EA-DE1CA754C414}" type="presParOf" srcId="{2C0DFFD5-79B8-49B8-B33F-88A58A691D76}" destId="{5C4574FF-3E1D-4689-8D76-D831F0A793DA}" srcOrd="0" destOrd="0" presId="urn:microsoft.com/office/officeart/2005/8/layout/lProcess2"/>
    <dgm:cxn modelId="{CC6A3AA2-EA01-45F9-B710-D6F9A66B1288}" type="presParOf" srcId="{2C0DFFD5-79B8-49B8-B33F-88A58A691D76}" destId="{8CB4CC8C-8818-487F-9B5A-FF68CEE589EB}" srcOrd="1" destOrd="0" presId="urn:microsoft.com/office/officeart/2005/8/layout/lProcess2"/>
    <dgm:cxn modelId="{FEBC2F11-F6AE-415D-BDEB-9DF9639BD299}" type="presParOf" srcId="{2C0DFFD5-79B8-49B8-B33F-88A58A691D76}" destId="{53768F06-FE79-46F7-8825-7FDA62C7024D}" srcOrd="2" destOrd="0" presId="urn:microsoft.com/office/officeart/2005/8/layout/lProcess2"/>
    <dgm:cxn modelId="{6674911B-0CA2-4ABF-B7D4-C5407950CD63}" type="presParOf" srcId="{53768F06-FE79-46F7-8825-7FDA62C7024D}" destId="{E2044840-DDAF-405B-84FA-B0D295B22D91}" srcOrd="0" destOrd="0" presId="urn:microsoft.com/office/officeart/2005/8/layout/lProcess2"/>
    <dgm:cxn modelId="{32C339A6-F1BE-465B-859A-C5E27E64D6A4}" type="presParOf" srcId="{E2044840-DDAF-405B-84FA-B0D295B22D91}" destId="{9826FCB6-3519-4973-B353-70FF1D89B502}" srcOrd="0" destOrd="0" presId="urn:microsoft.com/office/officeart/2005/8/layout/lProcess2"/>
    <dgm:cxn modelId="{1E307785-C89F-41BA-A8AE-F7D97351F049}" type="presParOf" srcId="{E2044840-DDAF-405B-84FA-B0D295B22D91}" destId="{84D7C4F7-36B7-4465-8657-11FDB50B22C8}" srcOrd="1" destOrd="0" presId="urn:microsoft.com/office/officeart/2005/8/layout/lProcess2"/>
    <dgm:cxn modelId="{CF05D07E-0E04-4321-8CBA-D2A512FB0488}" type="presParOf" srcId="{E2044840-DDAF-405B-84FA-B0D295B22D91}" destId="{E4428F3B-F135-4EB4-83DF-5BF7E39FC553}" srcOrd="2" destOrd="0" presId="urn:microsoft.com/office/officeart/2005/8/layout/lProcess2"/>
    <dgm:cxn modelId="{D0E736D3-6C7D-42D7-9ED2-1AEAF53D6E60}" type="presParOf" srcId="{E2044840-DDAF-405B-84FA-B0D295B22D91}" destId="{C915E75F-D5E8-4ABF-85AC-697841739594}" srcOrd="3" destOrd="0" presId="urn:microsoft.com/office/officeart/2005/8/layout/lProcess2"/>
    <dgm:cxn modelId="{E06D92D1-F6C6-4831-96E5-FDCB62331B86}" type="presParOf" srcId="{E2044840-DDAF-405B-84FA-B0D295B22D91}" destId="{EBB49A94-B6B2-4160-AF8B-5CB836C412DD}" srcOrd="4" destOrd="0" presId="urn:microsoft.com/office/officeart/2005/8/layout/lProcess2"/>
    <dgm:cxn modelId="{F61CC6AE-EF09-4430-B6F9-28486C49F6B8}" type="presParOf" srcId="{C88A8B0C-1041-45B9-97E6-45B0388A9B61}" destId="{1C7E6278-5269-4B7E-9E38-5671DFB8F2EE}" srcOrd="5" destOrd="0" presId="urn:microsoft.com/office/officeart/2005/8/layout/lProcess2"/>
    <dgm:cxn modelId="{687B820A-8757-48F0-B551-A67E938FB37A}" type="presParOf" srcId="{C88A8B0C-1041-45B9-97E6-45B0388A9B61}" destId="{4BBF1319-4BBF-45A5-9660-99520CEF1998}" srcOrd="6" destOrd="0" presId="urn:microsoft.com/office/officeart/2005/8/layout/lProcess2"/>
    <dgm:cxn modelId="{D8244502-6551-464D-8529-AD60D199C942}" type="presParOf" srcId="{4BBF1319-4BBF-45A5-9660-99520CEF1998}" destId="{C52F7C83-F643-4D59-A7B2-3A1E09F2C78F}" srcOrd="0" destOrd="0" presId="urn:microsoft.com/office/officeart/2005/8/layout/lProcess2"/>
    <dgm:cxn modelId="{A5252B10-7E60-4729-92B2-AD59C5969235}" type="presParOf" srcId="{4BBF1319-4BBF-45A5-9660-99520CEF1998}" destId="{5217344B-6C8F-4971-B4A0-9D726EFE20AF}" srcOrd="1" destOrd="0" presId="urn:microsoft.com/office/officeart/2005/8/layout/lProcess2"/>
    <dgm:cxn modelId="{54C757C4-6066-4EC7-9C4C-C7BA08C59B22}" type="presParOf" srcId="{4BBF1319-4BBF-45A5-9660-99520CEF1998}" destId="{8AF11EC3-552A-44C9-BC0B-7FFFD170F841}" srcOrd="2" destOrd="0" presId="urn:microsoft.com/office/officeart/2005/8/layout/lProcess2"/>
    <dgm:cxn modelId="{79B15C98-CAD7-4998-A51B-3BA4C4EF77D0}" type="presParOf" srcId="{8AF11EC3-552A-44C9-BC0B-7FFFD170F841}" destId="{553E6CCF-D399-48EC-85B0-9D9DAD10BAB6}" srcOrd="0" destOrd="0" presId="urn:microsoft.com/office/officeart/2005/8/layout/lProcess2"/>
    <dgm:cxn modelId="{3384A424-9800-479E-9390-44B4414A07D2}" type="presParOf" srcId="{553E6CCF-D399-48EC-85B0-9D9DAD10BAB6}" destId="{89FF4C4E-0390-4B49-AEF4-54615603AECB}" srcOrd="0" destOrd="0" presId="urn:microsoft.com/office/officeart/2005/8/layout/lProcess2"/>
    <dgm:cxn modelId="{FED4B5BF-9F18-492D-83A2-0C82DD13A410}" type="presParOf" srcId="{553E6CCF-D399-48EC-85B0-9D9DAD10BAB6}" destId="{483EF952-D7DC-4D5D-A140-729688E7A01E}" srcOrd="1" destOrd="0" presId="urn:microsoft.com/office/officeart/2005/8/layout/lProcess2"/>
    <dgm:cxn modelId="{8CB78316-0D72-4ECF-A5EA-1DA3F4E73A5B}" type="presParOf" srcId="{553E6CCF-D399-48EC-85B0-9D9DAD10BAB6}" destId="{0C1C8C9F-18F1-4F67-A9A5-781DF79287BD}" srcOrd="2" destOrd="0" presId="urn:microsoft.com/office/officeart/2005/8/layout/lProcess2"/>
    <dgm:cxn modelId="{603ADC6E-5E8C-450C-96D1-066FFD97B633}" type="presParOf" srcId="{C88A8B0C-1041-45B9-97E6-45B0388A9B61}" destId="{91F9CCAB-1898-4309-82C1-370B4B4C5B74}" srcOrd="7" destOrd="0" presId="urn:microsoft.com/office/officeart/2005/8/layout/lProcess2"/>
    <dgm:cxn modelId="{F732F0C3-3904-41A4-ADFC-3C85C426EF79}" type="presParOf" srcId="{C88A8B0C-1041-45B9-97E6-45B0388A9B61}" destId="{1626588D-D736-496C-B499-D174831FE3B0}" srcOrd="8" destOrd="0" presId="urn:microsoft.com/office/officeart/2005/8/layout/lProcess2"/>
    <dgm:cxn modelId="{FBBF41F4-2A0A-4598-A837-7F5BF6BBD8EC}" type="presParOf" srcId="{1626588D-D736-496C-B499-D174831FE3B0}" destId="{88DEC27F-31BB-42E8-AF51-0B348F154762}" srcOrd="0" destOrd="0" presId="urn:microsoft.com/office/officeart/2005/8/layout/lProcess2"/>
    <dgm:cxn modelId="{C698D066-4883-4F1C-BDD2-0F0DBCA78173}" type="presParOf" srcId="{1626588D-D736-496C-B499-D174831FE3B0}" destId="{1E5DD423-1878-4250-A1C1-5F47DFB81F1C}" srcOrd="1" destOrd="0" presId="urn:microsoft.com/office/officeart/2005/8/layout/lProcess2"/>
    <dgm:cxn modelId="{9285414F-DF42-44DF-8113-AA2C674A0D2C}" type="presParOf" srcId="{1626588D-D736-496C-B499-D174831FE3B0}" destId="{BE42B30A-66C0-446E-8565-055CCEF32BE2}" srcOrd="2" destOrd="0" presId="urn:microsoft.com/office/officeart/2005/8/layout/lProcess2"/>
    <dgm:cxn modelId="{70276D4F-1A46-477C-A3F9-27F2473274B6}" type="presParOf" srcId="{BE42B30A-66C0-446E-8565-055CCEF32BE2}" destId="{6F90EE94-5FE8-414F-A826-D6B6E1A53C5C}" srcOrd="0" destOrd="0" presId="urn:microsoft.com/office/officeart/2005/8/layout/lProcess2"/>
    <dgm:cxn modelId="{CA5D91F2-8105-46CC-967F-EEF3FB292117}" type="presParOf" srcId="{6F90EE94-5FE8-414F-A826-D6B6E1A53C5C}" destId="{57BFFD01-D6BE-4803-B266-427BAAAC6C05}" srcOrd="0" destOrd="0" presId="urn:microsoft.com/office/officeart/2005/8/layout/lProcess2"/>
    <dgm:cxn modelId="{413AF67D-CD72-4A4A-AF17-ED36E1111268}" type="presParOf" srcId="{6F90EE94-5FE8-414F-A826-D6B6E1A53C5C}" destId="{2CD2C6F2-3A91-4962-8F86-084D82818353}" srcOrd="1" destOrd="0" presId="urn:microsoft.com/office/officeart/2005/8/layout/lProcess2"/>
    <dgm:cxn modelId="{F0837892-9789-4347-AE22-EDD67015E28A}" type="presParOf" srcId="{6F90EE94-5FE8-414F-A826-D6B6E1A53C5C}" destId="{C887625B-98D2-4B96-956E-FB9C6AC82BA1}" srcOrd="2" destOrd="0" presId="urn:microsoft.com/office/officeart/2005/8/layout/lProcess2"/>
    <dgm:cxn modelId="{35DE7270-D983-4AD2-A0A8-9AD31F6A40BC}" type="presParOf" srcId="{6F90EE94-5FE8-414F-A826-D6B6E1A53C5C}" destId="{9F478606-5939-47C8-901A-A2226A71E60B}" srcOrd="3" destOrd="0" presId="urn:microsoft.com/office/officeart/2005/8/layout/lProcess2"/>
    <dgm:cxn modelId="{16673C99-31C7-4CFE-AB6D-201EEBF54E6F}" type="presParOf" srcId="{6F90EE94-5FE8-414F-A826-D6B6E1A53C5C}" destId="{425FE7B5-B04D-4F3D-8CBC-76D4AEFD445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A4BE1-1BFC-4DDD-9A8C-C60C3AB53C3D}">
      <dsp:nvSpPr>
        <dsp:cNvPr id="0" name=""/>
        <dsp:cNvSpPr/>
      </dsp:nvSpPr>
      <dsp:spPr>
        <a:xfrm>
          <a:off x="4937" y="0"/>
          <a:ext cx="1732718" cy="4596641"/>
        </a:xfrm>
        <a:prstGeom prst="roundRect">
          <a:avLst>
            <a:gd name="adj" fmla="val 10000"/>
          </a:avLst>
        </a:prstGeom>
        <a:solidFill>
          <a:srgbClr val="B9FFB9"/>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noProof="0" dirty="0">
              <a:solidFill>
                <a:schemeClr val="tx1"/>
              </a:solidFill>
              <a:latin typeface="Calibri" panose="020F0502020204030204" pitchFamily="34" charset="0"/>
            </a:rPr>
            <a:t>Sprint Planning</a:t>
          </a:r>
        </a:p>
      </dsp:txBody>
      <dsp:txXfrm>
        <a:off x="4937" y="0"/>
        <a:ext cx="1732718" cy="1378992"/>
      </dsp:txXfrm>
    </dsp:sp>
    <dsp:sp modelId="{76DCC72F-F54D-43B8-A88F-1C73B9FB0B4D}">
      <dsp:nvSpPr>
        <dsp:cNvPr id="0" name=""/>
        <dsp:cNvSpPr/>
      </dsp:nvSpPr>
      <dsp:spPr>
        <a:xfrm>
          <a:off x="178209" y="1379385"/>
          <a:ext cx="1386174" cy="903055"/>
        </a:xfrm>
        <a:prstGeom prst="roundRect">
          <a:avLst>
            <a:gd name="adj" fmla="val 10000"/>
          </a:avLst>
        </a:prstGeom>
        <a:solidFill>
          <a:schemeClr val="bg1"/>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Product Backlog</a:t>
          </a:r>
        </a:p>
      </dsp:txBody>
      <dsp:txXfrm>
        <a:off x="204659" y="1405835"/>
        <a:ext cx="1333274" cy="850155"/>
      </dsp:txXfrm>
    </dsp:sp>
    <dsp:sp modelId="{AC886ABB-1B0B-4008-B4ED-FF88DBDB4B2B}">
      <dsp:nvSpPr>
        <dsp:cNvPr id="0" name=""/>
        <dsp:cNvSpPr/>
      </dsp:nvSpPr>
      <dsp:spPr>
        <a:xfrm>
          <a:off x="178209" y="2421372"/>
          <a:ext cx="1386174" cy="903055"/>
        </a:xfrm>
        <a:prstGeom prst="roundRect">
          <a:avLst>
            <a:gd name="adj" fmla="val 10000"/>
          </a:avLst>
        </a:prstGeom>
        <a:solidFill>
          <a:schemeClr val="bg1"/>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Team Structure and Capabilities</a:t>
          </a:r>
        </a:p>
      </dsp:txBody>
      <dsp:txXfrm>
        <a:off x="204659" y="2447822"/>
        <a:ext cx="1333274" cy="850155"/>
      </dsp:txXfrm>
    </dsp:sp>
    <dsp:sp modelId="{13181DF6-6008-46AB-A089-BC8AE31AC2BD}">
      <dsp:nvSpPr>
        <dsp:cNvPr id="0" name=""/>
        <dsp:cNvSpPr/>
      </dsp:nvSpPr>
      <dsp:spPr>
        <a:xfrm>
          <a:off x="178209" y="3463360"/>
          <a:ext cx="1386174" cy="903055"/>
        </a:xfrm>
        <a:prstGeom prst="roundRect">
          <a:avLst>
            <a:gd name="adj" fmla="val 10000"/>
          </a:avLst>
        </a:prstGeom>
        <a:solidFill>
          <a:schemeClr val="bg1"/>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Business Conditions</a:t>
          </a:r>
        </a:p>
      </dsp:txBody>
      <dsp:txXfrm>
        <a:off x="204659" y="3489810"/>
        <a:ext cx="1333274" cy="850155"/>
      </dsp:txXfrm>
    </dsp:sp>
    <dsp:sp modelId="{EBAA3F73-C869-4C50-8986-9D8256F1C5B9}">
      <dsp:nvSpPr>
        <dsp:cNvPr id="0" name=""/>
        <dsp:cNvSpPr/>
      </dsp:nvSpPr>
      <dsp:spPr>
        <a:xfrm>
          <a:off x="1867609" y="0"/>
          <a:ext cx="1732718" cy="4596641"/>
        </a:xfrm>
        <a:prstGeom prst="roundRect">
          <a:avLst>
            <a:gd name="adj" fmla="val 10000"/>
          </a:avLst>
        </a:prstGeom>
        <a:solidFill>
          <a:srgbClr val="ECD5A9"/>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noProof="0" dirty="0">
              <a:solidFill>
                <a:schemeClr val="tx1"/>
              </a:solidFill>
              <a:latin typeface="Calibri" panose="020F0502020204030204" pitchFamily="34" charset="0"/>
            </a:rPr>
            <a:t>Sprint </a:t>
          </a:r>
          <a:endParaRPr lang="en-GB" sz="1600" b="1" kern="1200" noProof="0" dirty="0">
            <a:solidFill>
              <a:schemeClr val="tx1"/>
            </a:solidFill>
            <a:latin typeface="Calibri" panose="020F0502020204030204" pitchFamily="34" charset="0"/>
          </a:endParaRPr>
        </a:p>
      </dsp:txBody>
      <dsp:txXfrm>
        <a:off x="1867609" y="0"/>
        <a:ext cx="1732718" cy="1378992"/>
      </dsp:txXfrm>
    </dsp:sp>
    <dsp:sp modelId="{88F6EFF5-1D70-4041-BB7A-CC1A1B9931C1}">
      <dsp:nvSpPr>
        <dsp:cNvPr id="0" name=""/>
        <dsp:cNvSpPr/>
      </dsp:nvSpPr>
      <dsp:spPr>
        <a:xfrm>
          <a:off x="2040881" y="1379385"/>
          <a:ext cx="1386174" cy="903055"/>
        </a:xfrm>
        <a:prstGeom prst="roundRect">
          <a:avLst>
            <a:gd name="adj" fmla="val 10000"/>
          </a:avLst>
        </a:prstGeom>
        <a:solidFill>
          <a:schemeClr val="bg1"/>
        </a:solidFill>
        <a:ln w="12700" cap="flat" cmpd="sng" algn="ctr">
          <a:solidFill>
            <a:srgbClr val="D5A33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Sprint Backlog</a:t>
          </a:r>
        </a:p>
      </dsp:txBody>
      <dsp:txXfrm>
        <a:off x="2067331" y="1405835"/>
        <a:ext cx="1333274" cy="850155"/>
      </dsp:txXfrm>
    </dsp:sp>
    <dsp:sp modelId="{6F54A094-E3A0-4222-9F6D-DBB3EA197296}">
      <dsp:nvSpPr>
        <dsp:cNvPr id="0" name=""/>
        <dsp:cNvSpPr/>
      </dsp:nvSpPr>
      <dsp:spPr>
        <a:xfrm>
          <a:off x="2040881" y="2421372"/>
          <a:ext cx="1386174" cy="903055"/>
        </a:xfrm>
        <a:prstGeom prst="roundRect">
          <a:avLst>
            <a:gd name="adj" fmla="val 10000"/>
          </a:avLst>
        </a:prstGeom>
        <a:solidFill>
          <a:schemeClr val="bg1"/>
        </a:solidFill>
        <a:ln w="12700" cap="flat" cmpd="sng" algn="ctr">
          <a:solidFill>
            <a:srgbClr val="D5A33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Sprint burndown charts</a:t>
          </a:r>
        </a:p>
      </dsp:txBody>
      <dsp:txXfrm>
        <a:off x="2067331" y="2447822"/>
        <a:ext cx="1333274" cy="850155"/>
      </dsp:txXfrm>
    </dsp:sp>
    <dsp:sp modelId="{5C942EA8-9786-48CF-A0AC-AC3FDA49BA9F}">
      <dsp:nvSpPr>
        <dsp:cNvPr id="0" name=""/>
        <dsp:cNvSpPr/>
      </dsp:nvSpPr>
      <dsp:spPr>
        <a:xfrm>
          <a:off x="2040881" y="3463360"/>
          <a:ext cx="1386174" cy="903055"/>
        </a:xfrm>
        <a:prstGeom prst="roundRect">
          <a:avLst>
            <a:gd name="adj" fmla="val 10000"/>
          </a:avLst>
        </a:prstGeom>
        <a:solidFill>
          <a:schemeClr val="bg1"/>
        </a:solidFill>
        <a:ln w="12700" cap="flat" cmpd="sng" algn="ctr">
          <a:solidFill>
            <a:srgbClr val="D5A33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30 Day plan</a:t>
          </a:r>
        </a:p>
      </dsp:txBody>
      <dsp:txXfrm>
        <a:off x="2067331" y="3489810"/>
        <a:ext cx="1333274" cy="850155"/>
      </dsp:txXfrm>
    </dsp:sp>
    <dsp:sp modelId="{5C4574FF-3E1D-4689-8D76-D831F0A793DA}">
      <dsp:nvSpPr>
        <dsp:cNvPr id="0" name=""/>
        <dsp:cNvSpPr/>
      </dsp:nvSpPr>
      <dsp:spPr>
        <a:xfrm>
          <a:off x="3730281" y="0"/>
          <a:ext cx="1732718" cy="4596641"/>
        </a:xfrm>
        <a:prstGeom prst="roundRect">
          <a:avLst>
            <a:gd name="adj" fmla="val 10000"/>
          </a:avLst>
        </a:prstGeom>
        <a:solidFill>
          <a:srgbClr val="DAD4CC"/>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noProof="0" dirty="0">
              <a:solidFill>
                <a:schemeClr val="tx1"/>
              </a:solidFill>
              <a:latin typeface="Calibri" panose="020F0502020204030204" pitchFamily="34" charset="0"/>
            </a:rPr>
            <a:t>Daily Scrum Meet</a:t>
          </a:r>
        </a:p>
      </dsp:txBody>
      <dsp:txXfrm>
        <a:off x="3730281" y="0"/>
        <a:ext cx="1732718" cy="1378992"/>
      </dsp:txXfrm>
    </dsp:sp>
    <dsp:sp modelId="{9826FCB6-3519-4973-B353-70FF1D89B502}">
      <dsp:nvSpPr>
        <dsp:cNvPr id="0" name=""/>
        <dsp:cNvSpPr/>
      </dsp:nvSpPr>
      <dsp:spPr>
        <a:xfrm>
          <a:off x="3903553" y="1379385"/>
          <a:ext cx="1386174" cy="903055"/>
        </a:xfrm>
        <a:prstGeom prst="roundRect">
          <a:avLst>
            <a:gd name="adj" fmla="val 10000"/>
          </a:avLst>
        </a:prstGeom>
        <a:solidFill>
          <a:schemeClr val="bg1"/>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Daily 15 minute status meeting</a:t>
          </a:r>
        </a:p>
      </dsp:txBody>
      <dsp:txXfrm>
        <a:off x="3930003" y="1405835"/>
        <a:ext cx="1333274" cy="850155"/>
      </dsp:txXfrm>
    </dsp:sp>
    <dsp:sp modelId="{E4428F3B-F135-4EB4-83DF-5BF7E39FC553}">
      <dsp:nvSpPr>
        <dsp:cNvPr id="0" name=""/>
        <dsp:cNvSpPr/>
      </dsp:nvSpPr>
      <dsp:spPr>
        <a:xfrm>
          <a:off x="3903553" y="2421372"/>
          <a:ext cx="1386174" cy="903055"/>
        </a:xfrm>
        <a:prstGeom prst="roundRect">
          <a:avLst>
            <a:gd name="adj" fmla="val 10000"/>
          </a:avLst>
        </a:prstGeom>
        <a:solidFill>
          <a:schemeClr val="bg1"/>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Tasks discussion and </a:t>
          </a:r>
          <a:r>
            <a:rPr lang="en-GB" sz="1200" kern="1200" noProof="0" dirty="0" err="1">
              <a:solidFill>
                <a:schemeClr val="tx1"/>
              </a:solidFill>
              <a:latin typeface="Calibri" panose="020F0502020204030204" pitchFamily="34" charset="0"/>
            </a:rPr>
            <a:t>impedimens</a:t>
          </a:r>
          <a:endParaRPr lang="en-GB" sz="1200" kern="1200" noProof="0" dirty="0">
            <a:solidFill>
              <a:schemeClr val="tx1"/>
            </a:solidFill>
            <a:latin typeface="Calibri" panose="020F0502020204030204" pitchFamily="34" charset="0"/>
          </a:endParaRPr>
        </a:p>
      </dsp:txBody>
      <dsp:txXfrm>
        <a:off x="3930003" y="2447822"/>
        <a:ext cx="1333274" cy="850155"/>
      </dsp:txXfrm>
    </dsp:sp>
    <dsp:sp modelId="{EBB49A94-B6B2-4160-AF8B-5CB836C412DD}">
      <dsp:nvSpPr>
        <dsp:cNvPr id="0" name=""/>
        <dsp:cNvSpPr/>
      </dsp:nvSpPr>
      <dsp:spPr>
        <a:xfrm>
          <a:off x="3903553" y="3463360"/>
          <a:ext cx="1386174" cy="903055"/>
        </a:xfrm>
        <a:prstGeom prst="roundRect">
          <a:avLst>
            <a:gd name="adj" fmla="val 10000"/>
          </a:avLst>
        </a:prstGeom>
        <a:solidFill>
          <a:schemeClr val="bg1"/>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Decision-Making</a:t>
          </a:r>
        </a:p>
      </dsp:txBody>
      <dsp:txXfrm>
        <a:off x="3930003" y="3489810"/>
        <a:ext cx="1333274" cy="850155"/>
      </dsp:txXfrm>
    </dsp:sp>
    <dsp:sp modelId="{C52F7C83-F643-4D59-A7B2-3A1E09F2C78F}">
      <dsp:nvSpPr>
        <dsp:cNvPr id="0" name=""/>
        <dsp:cNvSpPr/>
      </dsp:nvSpPr>
      <dsp:spPr>
        <a:xfrm>
          <a:off x="5592953" y="0"/>
          <a:ext cx="1732718" cy="4596641"/>
        </a:xfrm>
        <a:prstGeom prst="roundRect">
          <a:avLst>
            <a:gd name="adj" fmla="val 10000"/>
          </a:avLst>
        </a:prstGeom>
        <a:solidFill>
          <a:srgbClr val="F8D8F1"/>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noProof="0" dirty="0">
              <a:solidFill>
                <a:schemeClr val="tx1"/>
              </a:solidFill>
              <a:latin typeface="Calibri" panose="020F0502020204030204" pitchFamily="34" charset="0"/>
            </a:rPr>
            <a:t>Sprint Review Meeting</a:t>
          </a:r>
        </a:p>
      </dsp:txBody>
      <dsp:txXfrm>
        <a:off x="5592953" y="0"/>
        <a:ext cx="1732718" cy="1378992"/>
      </dsp:txXfrm>
    </dsp:sp>
    <dsp:sp modelId="{89FF4C4E-0390-4B49-AEF4-54615603AECB}">
      <dsp:nvSpPr>
        <dsp:cNvPr id="0" name=""/>
        <dsp:cNvSpPr/>
      </dsp:nvSpPr>
      <dsp:spPr>
        <a:xfrm>
          <a:off x="5766225" y="1380338"/>
          <a:ext cx="1386174" cy="1385950"/>
        </a:xfrm>
        <a:prstGeom prst="roundRect">
          <a:avLst>
            <a:gd name="adj" fmla="val 10000"/>
          </a:avLst>
        </a:prstGeom>
        <a:solidFill>
          <a:schemeClr val="bg1"/>
        </a:solidFill>
        <a:ln w="12700" cap="flat" cmpd="sng" algn="ctr">
          <a:solidFill>
            <a:srgbClr val="FF4B9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Review meeting</a:t>
          </a:r>
        </a:p>
      </dsp:txBody>
      <dsp:txXfrm>
        <a:off x="5806818" y="1420931"/>
        <a:ext cx="1304988" cy="1304764"/>
      </dsp:txXfrm>
    </dsp:sp>
    <dsp:sp modelId="{0C1C8C9F-18F1-4F67-A9A5-781DF79287BD}">
      <dsp:nvSpPr>
        <dsp:cNvPr id="0" name=""/>
        <dsp:cNvSpPr/>
      </dsp:nvSpPr>
      <dsp:spPr>
        <a:xfrm>
          <a:off x="5766225" y="2979512"/>
          <a:ext cx="1386174" cy="1385950"/>
        </a:xfrm>
        <a:prstGeom prst="roundRect">
          <a:avLst>
            <a:gd name="adj" fmla="val 10000"/>
          </a:avLst>
        </a:prstGeom>
        <a:solidFill>
          <a:schemeClr val="bg1"/>
        </a:solidFill>
        <a:ln w="12700" cap="flat" cmpd="sng" algn="ctr">
          <a:solidFill>
            <a:srgbClr val="FF4B9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Informal set-up as and when required</a:t>
          </a:r>
        </a:p>
      </dsp:txBody>
      <dsp:txXfrm>
        <a:off x="5806818" y="3020105"/>
        <a:ext cx="1304988" cy="1304764"/>
      </dsp:txXfrm>
    </dsp:sp>
    <dsp:sp modelId="{88DEC27F-31BB-42E8-AF51-0B348F154762}">
      <dsp:nvSpPr>
        <dsp:cNvPr id="0" name=""/>
        <dsp:cNvSpPr/>
      </dsp:nvSpPr>
      <dsp:spPr>
        <a:xfrm>
          <a:off x="7455625" y="0"/>
          <a:ext cx="1732718" cy="4596641"/>
        </a:xfrm>
        <a:prstGeom prst="roundRect">
          <a:avLst>
            <a:gd name="adj" fmla="val 10000"/>
          </a:avLst>
        </a:prstGeom>
        <a:solidFill>
          <a:srgbClr val="C9C9FF"/>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noProof="0" dirty="0">
              <a:solidFill>
                <a:schemeClr val="tx1"/>
              </a:solidFill>
              <a:latin typeface="Calibri" panose="020F0502020204030204" pitchFamily="34" charset="0"/>
            </a:rPr>
            <a:t>Sprint Retrospective Meet</a:t>
          </a:r>
        </a:p>
      </dsp:txBody>
      <dsp:txXfrm>
        <a:off x="7455625" y="0"/>
        <a:ext cx="1732718" cy="1378992"/>
      </dsp:txXfrm>
    </dsp:sp>
    <dsp:sp modelId="{57BFFD01-D6BE-4803-B266-427BAAAC6C05}">
      <dsp:nvSpPr>
        <dsp:cNvPr id="0" name=""/>
        <dsp:cNvSpPr/>
      </dsp:nvSpPr>
      <dsp:spPr>
        <a:xfrm>
          <a:off x="7628897" y="1379385"/>
          <a:ext cx="1386174" cy="903055"/>
        </a:xfrm>
        <a:prstGeom prst="roundRect">
          <a:avLst>
            <a:gd name="adj" fmla="val 10000"/>
          </a:avLst>
        </a:prstGeom>
        <a:solidFill>
          <a:schemeClr val="bg1"/>
        </a:solid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Process Improvement</a:t>
          </a:r>
        </a:p>
      </dsp:txBody>
      <dsp:txXfrm>
        <a:off x="7655347" y="1405835"/>
        <a:ext cx="1333274" cy="850155"/>
      </dsp:txXfrm>
    </dsp:sp>
    <dsp:sp modelId="{C887625B-98D2-4B96-956E-FB9C6AC82BA1}">
      <dsp:nvSpPr>
        <dsp:cNvPr id="0" name=""/>
        <dsp:cNvSpPr/>
      </dsp:nvSpPr>
      <dsp:spPr>
        <a:xfrm>
          <a:off x="7628897" y="2421372"/>
          <a:ext cx="1386174" cy="903055"/>
        </a:xfrm>
        <a:prstGeom prst="roundRect">
          <a:avLst>
            <a:gd name="adj" fmla="val 10000"/>
          </a:avLst>
        </a:prstGeom>
        <a:solidFill>
          <a:schemeClr val="bg1"/>
        </a:solid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Scrum Master responsibility</a:t>
          </a:r>
        </a:p>
      </dsp:txBody>
      <dsp:txXfrm>
        <a:off x="7655347" y="2447822"/>
        <a:ext cx="1333274" cy="850155"/>
      </dsp:txXfrm>
    </dsp:sp>
    <dsp:sp modelId="{425FE7B5-B04D-4F3D-8CBC-76D4AEFD4452}">
      <dsp:nvSpPr>
        <dsp:cNvPr id="0" name=""/>
        <dsp:cNvSpPr/>
      </dsp:nvSpPr>
      <dsp:spPr>
        <a:xfrm>
          <a:off x="7628897" y="3463360"/>
          <a:ext cx="1386174" cy="903055"/>
        </a:xfrm>
        <a:prstGeom prst="roundRect">
          <a:avLst>
            <a:gd name="adj" fmla="val 10000"/>
          </a:avLst>
        </a:prstGeom>
        <a:solidFill>
          <a:schemeClr val="bg1"/>
        </a:solidFill>
        <a:ln w="12700" cap="flat" cmpd="sng" algn="ctr">
          <a:solidFill>
            <a:schemeClr val="accent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latin typeface="Calibri" panose="020F0502020204030204" pitchFamily="34" charset="0"/>
            </a:rPr>
            <a:t>Prioritisation of the tasks and decisions</a:t>
          </a:r>
        </a:p>
      </dsp:txBody>
      <dsp:txXfrm>
        <a:off x="7655347" y="3489810"/>
        <a:ext cx="1333274" cy="85015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178DB-7E3F-46E3-B3C8-44E39EC02B6C}" type="datetimeFigureOut">
              <a:rPr lang="en-IN" smtClean="0"/>
              <a:t>20-09-2022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1BF3C-C41C-45C0-9329-1CE68A9C2AB8}" type="slidenum">
              <a:rPr lang="en-IN" smtClean="0"/>
              <a:t>‹#›</a:t>
            </a:fld>
            <a:endParaRPr lang="en-IN"/>
          </a:p>
        </p:txBody>
      </p:sp>
    </p:spTree>
    <p:extLst>
      <p:ext uri="{BB962C8B-B14F-4D97-AF65-F5344CB8AC3E}">
        <p14:creationId xmlns:p14="http://schemas.microsoft.com/office/powerpoint/2010/main" val="2327360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439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394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78BD-3BD0-4819-AF5B-644DFCCC7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284CB6-8D36-4B48-8AB6-6FA40DF3D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C47A25-932D-4836-9FB0-2F35A69F36B8}"/>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5" name="Footer Placeholder 4">
            <a:extLst>
              <a:ext uri="{FF2B5EF4-FFF2-40B4-BE49-F238E27FC236}">
                <a16:creationId xmlns:a16="http://schemas.microsoft.com/office/drawing/2014/main" id="{1DCE2314-5A8E-4E31-9C6F-7713E2FCF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3C76B-DB81-4582-9B52-3EB8B58B6650}"/>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312300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9D08-E90F-4404-BE38-F077D7F634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7D78C2-FBC0-4D6B-AA8B-4B8EFADFB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5B4FC2-C627-4D98-9616-881B07971A1C}"/>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5" name="Footer Placeholder 4">
            <a:extLst>
              <a:ext uri="{FF2B5EF4-FFF2-40B4-BE49-F238E27FC236}">
                <a16:creationId xmlns:a16="http://schemas.microsoft.com/office/drawing/2014/main" id="{DB39B4B4-5994-412D-B1A9-D2DEC7F4A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BFD795-70CC-4856-A115-82E833C1CF8C}"/>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170424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79682-6255-40F9-89C4-3800CCB10A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B53602-6988-4271-8F31-977AE363B0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F3ECD-435A-4B18-A5C6-9DA3E9D0697B}"/>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5" name="Footer Placeholder 4">
            <a:extLst>
              <a:ext uri="{FF2B5EF4-FFF2-40B4-BE49-F238E27FC236}">
                <a16:creationId xmlns:a16="http://schemas.microsoft.com/office/drawing/2014/main" id="{BBF58147-07F5-4457-9C8E-FB2236B271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AB3D4-19DD-4893-8BEA-9F68C5BEED57}"/>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94182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7305-067F-49FB-A569-FA70C74AF7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A1AFF9-93A3-44DC-A452-A94C84AC4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0C822C-2204-4472-97A1-C9CB9B4843EB}"/>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5" name="Footer Placeholder 4">
            <a:extLst>
              <a:ext uri="{FF2B5EF4-FFF2-40B4-BE49-F238E27FC236}">
                <a16:creationId xmlns:a16="http://schemas.microsoft.com/office/drawing/2014/main" id="{3EFB1736-9026-4F17-A77B-826072E52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FEF3A-034C-489C-975D-136F946E8396}"/>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339932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9D67-F501-4E96-BD07-B1D64D681A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358860-CF71-4EF2-87F6-BA0668240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E762C-2C21-4751-802F-72CA056CB1BF}"/>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5" name="Footer Placeholder 4">
            <a:extLst>
              <a:ext uri="{FF2B5EF4-FFF2-40B4-BE49-F238E27FC236}">
                <a16:creationId xmlns:a16="http://schemas.microsoft.com/office/drawing/2014/main" id="{C088E3E4-EF58-45E9-B11B-435F69E5A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656B5-BD7A-4E8A-BF98-1BC3D6B822AE}"/>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314794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59AF-0509-4046-A4EE-78B6F5199E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1E83AB-6F8F-435A-9592-DB71F0321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99B32D-58F8-4C16-A3BB-445B6E82D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25421E-72F7-49AB-A15E-9AA4EA845F02}"/>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6" name="Footer Placeholder 5">
            <a:extLst>
              <a:ext uri="{FF2B5EF4-FFF2-40B4-BE49-F238E27FC236}">
                <a16:creationId xmlns:a16="http://schemas.microsoft.com/office/drawing/2014/main" id="{EA14B29E-56D7-4124-A905-F388437992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AEE3C7-6309-4494-A447-FC3AD335BF3E}"/>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1050509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387-0FB5-4311-88E7-BDFC2DA1D7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E54BA1-2988-48B6-9FCF-7E346436B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0261E6-7E60-4B26-925A-68158472E7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93ACF9-C80B-45C7-8706-59CE4F7C7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A9626C-AA41-4105-A002-B2E6D43CA4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9C1864-D63F-49BA-9F14-555B99394471}"/>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8" name="Footer Placeholder 7">
            <a:extLst>
              <a:ext uri="{FF2B5EF4-FFF2-40B4-BE49-F238E27FC236}">
                <a16:creationId xmlns:a16="http://schemas.microsoft.com/office/drawing/2014/main" id="{A12A6AE7-27B6-4A39-8BE7-5170B874A9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4DB43D-B6A0-46F3-ABA5-A1A414FC1128}"/>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170401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52C3-4B95-463E-A825-955622C4FA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48370-7CCF-4088-8627-BD4FF37A2B99}"/>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4" name="Footer Placeholder 3">
            <a:extLst>
              <a:ext uri="{FF2B5EF4-FFF2-40B4-BE49-F238E27FC236}">
                <a16:creationId xmlns:a16="http://schemas.microsoft.com/office/drawing/2014/main" id="{6D6C20C8-9914-4E0E-8240-DC76C5156B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CBA579-2851-4F5C-A91B-2CA15ABEFD88}"/>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183516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E257B-75A6-4201-9C6A-2DCBCD2F850E}"/>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3" name="Footer Placeholder 2">
            <a:extLst>
              <a:ext uri="{FF2B5EF4-FFF2-40B4-BE49-F238E27FC236}">
                <a16:creationId xmlns:a16="http://schemas.microsoft.com/office/drawing/2014/main" id="{420FE0EB-04A3-4074-913E-89BEE2979D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DD6C02-2354-4CAD-ADDA-829B3568F3CA}"/>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49277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3B96-8384-4B09-98AC-B13A7E706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C09F53-ACE8-43BC-81C0-42CDE058F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48C999-CFD0-467A-A892-87830F9E5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32FC3-6507-4D5C-A153-FC1407C1AF7F}"/>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6" name="Footer Placeholder 5">
            <a:extLst>
              <a:ext uri="{FF2B5EF4-FFF2-40B4-BE49-F238E27FC236}">
                <a16:creationId xmlns:a16="http://schemas.microsoft.com/office/drawing/2014/main" id="{AB8808AC-58F1-48BA-A1D8-67D4F8DF3F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F8776F-6D50-4E06-96D7-D2CAE394B234}"/>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108066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CCAB-6E72-435F-AAB7-7AE74129A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CED9C9-2632-46EB-ACD8-2D895345B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4E6A71-AB43-47D3-81B7-79D8A4110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92328-3B73-4F0E-845E-57CF1A6A9C40}"/>
              </a:ext>
            </a:extLst>
          </p:cNvPr>
          <p:cNvSpPr>
            <a:spLocks noGrp="1"/>
          </p:cNvSpPr>
          <p:nvPr>
            <p:ph type="dt" sz="half" idx="10"/>
          </p:nvPr>
        </p:nvSpPr>
        <p:spPr/>
        <p:txBody>
          <a:bodyPr/>
          <a:lstStyle/>
          <a:p>
            <a:fld id="{7B6F8CCA-1B1B-4390-A4CD-183B201AB860}" type="datetimeFigureOut">
              <a:rPr lang="en-IN" smtClean="0"/>
              <a:t>20-09-2022</a:t>
            </a:fld>
            <a:endParaRPr lang="en-IN"/>
          </a:p>
        </p:txBody>
      </p:sp>
      <p:sp>
        <p:nvSpPr>
          <p:cNvPr id="6" name="Footer Placeholder 5">
            <a:extLst>
              <a:ext uri="{FF2B5EF4-FFF2-40B4-BE49-F238E27FC236}">
                <a16:creationId xmlns:a16="http://schemas.microsoft.com/office/drawing/2014/main" id="{8EB6951B-F4F6-49D2-ACFC-CDC7F16A12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2CCD16-E44E-45FD-935B-CDFB600D4A04}"/>
              </a:ext>
            </a:extLst>
          </p:cNvPr>
          <p:cNvSpPr>
            <a:spLocks noGrp="1"/>
          </p:cNvSpPr>
          <p:nvPr>
            <p:ph type="sldNum" sz="quarter" idx="12"/>
          </p:nvPr>
        </p:nvSpPr>
        <p:spPr/>
        <p:txBody>
          <a:bodyPr/>
          <a:lstStyle/>
          <a:p>
            <a:fld id="{852839C3-A426-4C3E-85BD-747FF5450067}" type="slidenum">
              <a:rPr lang="en-IN" smtClean="0"/>
              <a:t>‹#›</a:t>
            </a:fld>
            <a:endParaRPr lang="en-IN"/>
          </a:p>
        </p:txBody>
      </p:sp>
    </p:spTree>
    <p:extLst>
      <p:ext uri="{BB962C8B-B14F-4D97-AF65-F5344CB8AC3E}">
        <p14:creationId xmlns:p14="http://schemas.microsoft.com/office/powerpoint/2010/main" val="403375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0E183-0068-49CA-A8BC-435C7D65E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C7D985-175B-4425-9D68-A39E53DE2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088BB-5B81-4438-AD80-BFFF4E311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F8CCA-1B1B-4390-A4CD-183B201AB860}" type="datetimeFigureOut">
              <a:rPr lang="en-IN" smtClean="0"/>
              <a:t>20-09-2022</a:t>
            </a:fld>
            <a:endParaRPr lang="en-IN"/>
          </a:p>
        </p:txBody>
      </p:sp>
      <p:sp>
        <p:nvSpPr>
          <p:cNvPr id="5" name="Footer Placeholder 4">
            <a:extLst>
              <a:ext uri="{FF2B5EF4-FFF2-40B4-BE49-F238E27FC236}">
                <a16:creationId xmlns:a16="http://schemas.microsoft.com/office/drawing/2014/main" id="{41D4B4B9-FE5B-44F3-901B-0E71671D9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D6D4CE-37F0-478D-A6E0-29B822DDA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839C3-A426-4C3E-85BD-747FF5450067}" type="slidenum">
              <a:rPr lang="en-IN" smtClean="0"/>
              <a:t>‹#›</a:t>
            </a:fld>
            <a:endParaRPr lang="en-IN"/>
          </a:p>
        </p:txBody>
      </p:sp>
    </p:spTree>
    <p:extLst>
      <p:ext uri="{BB962C8B-B14F-4D97-AF65-F5344CB8AC3E}">
        <p14:creationId xmlns:p14="http://schemas.microsoft.com/office/powerpoint/2010/main" val="609248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DA53C4-6F43-448A-838A-ED80F20873EC}"/>
              </a:ext>
            </a:extLst>
          </p:cNvPr>
          <p:cNvSpPr txBox="1"/>
          <p:nvPr/>
        </p:nvSpPr>
        <p:spPr>
          <a:xfrm>
            <a:off x="2676525" y="2581275"/>
            <a:ext cx="8029575" cy="769441"/>
          </a:xfrm>
          <a:prstGeom prst="rect">
            <a:avLst/>
          </a:prstGeom>
          <a:noFill/>
        </p:spPr>
        <p:txBody>
          <a:bodyPr wrap="square" rtlCol="0">
            <a:spAutoFit/>
          </a:bodyPr>
          <a:lstStyle/>
          <a:p>
            <a:r>
              <a:rPr lang="en-IN" sz="4400" dirty="0"/>
              <a:t>Scrum Methodology</a:t>
            </a:r>
          </a:p>
        </p:txBody>
      </p:sp>
    </p:spTree>
    <p:extLst>
      <p:ext uri="{BB962C8B-B14F-4D97-AF65-F5344CB8AC3E}">
        <p14:creationId xmlns:p14="http://schemas.microsoft.com/office/powerpoint/2010/main" val="2806154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776ED6-005D-4404-961C-BD8CA60EA83E}"/>
              </a:ext>
            </a:extLst>
          </p:cNvPr>
          <p:cNvSpPr txBox="1"/>
          <p:nvPr/>
        </p:nvSpPr>
        <p:spPr>
          <a:xfrm>
            <a:off x="1581150" y="161925"/>
            <a:ext cx="5991225" cy="707886"/>
          </a:xfrm>
          <a:prstGeom prst="rect">
            <a:avLst/>
          </a:prstGeom>
          <a:noFill/>
        </p:spPr>
        <p:txBody>
          <a:bodyPr wrap="square" rtlCol="0">
            <a:spAutoFit/>
          </a:bodyPr>
          <a:lstStyle/>
          <a:p>
            <a:r>
              <a:rPr lang="en-IN" sz="4000" b="1" dirty="0">
                <a:latin typeface="+mj-lt"/>
              </a:rPr>
              <a:t>Sprint Retrospective</a:t>
            </a:r>
          </a:p>
        </p:txBody>
      </p:sp>
      <p:sp>
        <p:nvSpPr>
          <p:cNvPr id="3" name="TextBox 2">
            <a:extLst>
              <a:ext uri="{FF2B5EF4-FFF2-40B4-BE49-F238E27FC236}">
                <a16:creationId xmlns:a16="http://schemas.microsoft.com/office/drawing/2014/main" id="{10B59525-A748-4260-A5B4-36E9A6B00794}"/>
              </a:ext>
            </a:extLst>
          </p:cNvPr>
          <p:cNvSpPr txBox="1"/>
          <p:nvPr/>
        </p:nvSpPr>
        <p:spPr>
          <a:xfrm>
            <a:off x="76199" y="989201"/>
            <a:ext cx="11763375" cy="5509200"/>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mj-lt"/>
              </a:rPr>
              <a:t>Purpose of the Sprint Retrospective is to plan ways to increase quality and effectiveness.</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The Scrum Team inspects how the last Sprint went with regards to individuals, interactions, processes, tools, and their Definition of Done. Inspected elements often vary with the domain of work. Assumptions that led them astray are identified and their origins explored. The Scrum Team discusses what went well during the Sprint, what problems it encountered, and how those problems were (or were not) solved.</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The Scrum Team identifies the most helpful changes to improve its effectiveness. The most impactful improvements are addressed as soon as possible. They may even be added to the Sprint Backlog for the next Sprint.</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The Sprint Retrospective concludes the Sprint. It is timeboxed to a maximum of three hours for a one-month Sprint. For shorter Sprints, the event is usually shorter.</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endParaRPr lang="en-US" sz="2200" dirty="0">
              <a:latin typeface="+mj-lt"/>
            </a:endParaRPr>
          </a:p>
        </p:txBody>
      </p:sp>
    </p:spTree>
    <p:extLst>
      <p:ext uri="{BB962C8B-B14F-4D97-AF65-F5344CB8AC3E}">
        <p14:creationId xmlns:p14="http://schemas.microsoft.com/office/powerpoint/2010/main" val="214527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63FD9-6967-423F-9479-63E708AB03E5}"/>
              </a:ext>
            </a:extLst>
          </p:cNvPr>
          <p:cNvSpPr txBox="1"/>
          <p:nvPr/>
        </p:nvSpPr>
        <p:spPr>
          <a:xfrm>
            <a:off x="1314450" y="186869"/>
            <a:ext cx="5143500" cy="707886"/>
          </a:xfrm>
          <a:prstGeom prst="rect">
            <a:avLst/>
          </a:prstGeom>
          <a:noFill/>
        </p:spPr>
        <p:txBody>
          <a:bodyPr wrap="square" rtlCol="0">
            <a:spAutoFit/>
          </a:bodyPr>
          <a:lstStyle/>
          <a:p>
            <a:r>
              <a:rPr lang="en-IN" sz="4000" b="1" dirty="0">
                <a:latin typeface="+mj-lt"/>
              </a:rPr>
              <a:t>Sprint Retrospective</a:t>
            </a:r>
          </a:p>
        </p:txBody>
      </p:sp>
      <p:sp>
        <p:nvSpPr>
          <p:cNvPr id="3" name="TextBox 2">
            <a:extLst>
              <a:ext uri="{FF2B5EF4-FFF2-40B4-BE49-F238E27FC236}">
                <a16:creationId xmlns:a16="http://schemas.microsoft.com/office/drawing/2014/main" id="{2A9B7010-98C2-4FC5-9E1D-CF73810E611F}"/>
              </a:ext>
            </a:extLst>
          </p:cNvPr>
          <p:cNvSpPr txBox="1"/>
          <p:nvPr/>
        </p:nvSpPr>
        <p:spPr>
          <a:xfrm>
            <a:off x="304799" y="1123950"/>
            <a:ext cx="11363325" cy="5016758"/>
          </a:xfrm>
          <a:prstGeom prst="rect">
            <a:avLst/>
          </a:prstGeom>
          <a:noFill/>
        </p:spPr>
        <p:txBody>
          <a:bodyPr wrap="square" rtlCol="0">
            <a:spAutoFit/>
          </a:bodyPr>
          <a:lstStyle/>
          <a:p>
            <a:r>
              <a:rPr lang="en-US" sz="2000" dirty="0">
                <a:latin typeface="+mj-lt"/>
              </a:rPr>
              <a:t>During the Sprint Retrospective, the team discusses:</a:t>
            </a:r>
          </a:p>
          <a:p>
            <a:endParaRPr lang="en-US" sz="2000" dirty="0">
              <a:latin typeface="+mj-lt"/>
            </a:endParaRPr>
          </a:p>
          <a:p>
            <a:pPr marL="342900" indent="-342900">
              <a:buFont typeface="Arial" panose="020B0604020202020204" pitchFamily="34" charset="0"/>
              <a:buChar char="•"/>
            </a:pPr>
            <a:r>
              <a:rPr lang="en-US" sz="2000" dirty="0">
                <a:latin typeface="+mj-lt"/>
              </a:rPr>
              <a:t>What went well in the Sprint</a:t>
            </a:r>
          </a:p>
          <a:p>
            <a:pPr marL="342900" indent="-342900">
              <a:buFont typeface="Arial" panose="020B0604020202020204" pitchFamily="34" charset="0"/>
              <a:buChar char="•"/>
            </a:pPr>
            <a:r>
              <a:rPr lang="en-US" sz="2000" dirty="0">
                <a:latin typeface="+mj-lt"/>
              </a:rPr>
              <a:t>What could be improved</a:t>
            </a:r>
          </a:p>
          <a:p>
            <a:pPr marL="342900" indent="-342900">
              <a:buFont typeface="Arial" panose="020B0604020202020204" pitchFamily="34" charset="0"/>
              <a:buChar char="•"/>
            </a:pPr>
            <a:r>
              <a:rPr lang="en-US" sz="2000" dirty="0">
                <a:latin typeface="+mj-lt"/>
              </a:rPr>
              <a:t>What will we commit to improve in the next Sprint</a:t>
            </a:r>
          </a:p>
          <a:p>
            <a:endParaRPr lang="en-US" sz="2000" dirty="0">
              <a:latin typeface="+mj-lt"/>
            </a:endParaRPr>
          </a:p>
          <a:p>
            <a:pPr marL="342900" indent="-342900">
              <a:buFont typeface="Arial" panose="020B0604020202020204" pitchFamily="34" charset="0"/>
              <a:buChar char="•"/>
            </a:pPr>
            <a:r>
              <a:rPr lang="en-US" sz="2000" dirty="0">
                <a:latin typeface="+mj-lt"/>
              </a:rPr>
              <a:t>The Scrum Master encourages the rest of the Scrum Team to improve its process and practices to make it more effective and enjoyable for the next Sprint. During each Sprint Retrospective, the Scrum Team plans ways to increase product quality by improving work processes or adapting the definition of “Done” if appropriate and not in conflict with product or organizational standards.</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By the end of the Sprint Retrospective, the Scrum Team should have identified improvements that it will implement in the next Sprint. Implementing these improvements in the next Sprint is the adaptation to the inspection of the Scrum Team itself. Although improvements may be implemented at any time, the Sprint Retrospective provides a formal opportunity to focus on inspection and adaptation.</a:t>
            </a:r>
          </a:p>
          <a:p>
            <a:endParaRPr lang="en-IN" sz="2000" dirty="0">
              <a:latin typeface="+mj-lt"/>
            </a:endParaRPr>
          </a:p>
        </p:txBody>
      </p:sp>
    </p:spTree>
    <p:extLst>
      <p:ext uri="{BB962C8B-B14F-4D97-AF65-F5344CB8AC3E}">
        <p14:creationId xmlns:p14="http://schemas.microsoft.com/office/powerpoint/2010/main" val="323245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A2DD8B-3C60-4A0D-A2B5-20D0395ADFB0}"/>
              </a:ext>
            </a:extLst>
          </p:cNvPr>
          <p:cNvPicPr>
            <a:picLocks noChangeAspect="1"/>
          </p:cNvPicPr>
          <p:nvPr/>
        </p:nvPicPr>
        <p:blipFill>
          <a:blip r:embed="rId2"/>
          <a:stretch>
            <a:fillRect/>
          </a:stretch>
        </p:blipFill>
        <p:spPr>
          <a:xfrm>
            <a:off x="276225" y="1142999"/>
            <a:ext cx="11068050" cy="5534025"/>
          </a:xfrm>
          <a:prstGeom prst="rect">
            <a:avLst/>
          </a:prstGeom>
        </p:spPr>
      </p:pic>
      <p:sp>
        <p:nvSpPr>
          <p:cNvPr id="4" name="TextBox 3">
            <a:extLst>
              <a:ext uri="{FF2B5EF4-FFF2-40B4-BE49-F238E27FC236}">
                <a16:creationId xmlns:a16="http://schemas.microsoft.com/office/drawing/2014/main" id="{62AA4AF3-D885-4504-A86B-2DE6C9B42C4D}"/>
              </a:ext>
            </a:extLst>
          </p:cNvPr>
          <p:cNvSpPr txBox="1"/>
          <p:nvPr/>
        </p:nvSpPr>
        <p:spPr>
          <a:xfrm>
            <a:off x="2476500" y="228600"/>
            <a:ext cx="4648200" cy="769441"/>
          </a:xfrm>
          <a:prstGeom prst="rect">
            <a:avLst/>
          </a:prstGeom>
          <a:noFill/>
        </p:spPr>
        <p:txBody>
          <a:bodyPr wrap="square" rtlCol="0">
            <a:spAutoFit/>
          </a:bodyPr>
          <a:lstStyle/>
          <a:p>
            <a:r>
              <a:rPr lang="en-IN" sz="4400" b="1" dirty="0">
                <a:latin typeface="+mj-lt"/>
              </a:rPr>
              <a:t> Scrum Framework</a:t>
            </a:r>
          </a:p>
        </p:txBody>
      </p:sp>
    </p:spTree>
    <p:extLst>
      <p:ext uri="{BB962C8B-B14F-4D97-AF65-F5344CB8AC3E}">
        <p14:creationId xmlns:p14="http://schemas.microsoft.com/office/powerpoint/2010/main" val="325124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6A6AD-ABB3-48CF-9421-05B6CA1AA1E4}"/>
              </a:ext>
            </a:extLst>
          </p:cNvPr>
          <p:cNvSpPr txBox="1"/>
          <p:nvPr/>
        </p:nvSpPr>
        <p:spPr>
          <a:xfrm>
            <a:off x="0" y="727412"/>
            <a:ext cx="12068175" cy="6555641"/>
          </a:xfrm>
          <a:prstGeom prst="rect">
            <a:avLst/>
          </a:prstGeom>
          <a:noFill/>
        </p:spPr>
        <p:txBody>
          <a:bodyPr wrap="square" rtlCol="0">
            <a:spAutoFit/>
          </a:bodyPr>
          <a:lstStyle/>
          <a:p>
            <a:pPr marL="285750" indent="-285750">
              <a:buFont typeface="Arial" panose="020B0604020202020204" pitchFamily="34" charset="0"/>
              <a:buChar char="•"/>
            </a:pPr>
            <a:r>
              <a:rPr lang="en-US" sz="2000" dirty="0"/>
              <a:t>A Product Owner represents the interests of customers &amp; users and creates an ordered list of work called a Product Backlog.</a:t>
            </a:r>
          </a:p>
          <a:p>
            <a:endParaRPr lang="en-US" sz="2000" dirty="0"/>
          </a:p>
          <a:p>
            <a:pPr marL="285750" indent="-285750">
              <a:buFont typeface="Arial" panose="020B0604020202020204" pitchFamily="34" charset="0"/>
              <a:buChar char="•"/>
            </a:pPr>
            <a:r>
              <a:rPr lang="en-US" sz="2000" dirty="0"/>
              <a:t>During Sprint Planning, the Developers that will carry out the work pull a subset from the top of the Product Backlog, decide how to carry out this work and create a plan of how to do so, called a Sprint Backlog.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Developers have a time-boxed period called a Sprint of less than 1 month to complete the 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Developers meet each day at a Daily Scrum to assess their progress and plan the next 24 hours.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During the Sprint, a Scrum Master keeps the team focused on its work and helps them overcome issues impeding progress.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At the end of the Sprint, the work will be Done, usable and ready to present to a stakeholder.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 Sprint Review is held where the Scrum Team and stakeholders inspect the Done work and decide what to do next based on the latest insights into the product.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Sprint ends with a Sprint Retrospective where the Scrum Team plans ways to improve their ways of working.</a:t>
            </a:r>
          </a:p>
          <a:p>
            <a:endParaRPr lang="en-US" sz="2000" dirty="0"/>
          </a:p>
          <a:p>
            <a:pPr marL="285750" indent="-285750">
              <a:buFont typeface="Arial" panose="020B0604020202020204" pitchFamily="34" charset="0"/>
              <a:buChar char="•"/>
            </a:pPr>
            <a:endParaRPr lang="en-IN" sz="2000" dirty="0"/>
          </a:p>
        </p:txBody>
      </p:sp>
      <p:sp>
        <p:nvSpPr>
          <p:cNvPr id="4" name="TextBox 3">
            <a:extLst>
              <a:ext uri="{FF2B5EF4-FFF2-40B4-BE49-F238E27FC236}">
                <a16:creationId xmlns:a16="http://schemas.microsoft.com/office/drawing/2014/main" id="{4B84D8CF-77A2-4603-AA88-3F75E4426169}"/>
              </a:ext>
            </a:extLst>
          </p:cNvPr>
          <p:cNvSpPr txBox="1"/>
          <p:nvPr/>
        </p:nvSpPr>
        <p:spPr>
          <a:xfrm>
            <a:off x="1695450" y="123825"/>
            <a:ext cx="5676900" cy="707886"/>
          </a:xfrm>
          <a:prstGeom prst="rect">
            <a:avLst/>
          </a:prstGeom>
          <a:noFill/>
        </p:spPr>
        <p:txBody>
          <a:bodyPr wrap="square" rtlCol="0">
            <a:spAutoFit/>
          </a:bodyPr>
          <a:lstStyle/>
          <a:p>
            <a:r>
              <a:rPr lang="en-IN" sz="4000" b="1" dirty="0">
                <a:latin typeface="+mj-lt"/>
              </a:rPr>
              <a:t> Working of Scrum</a:t>
            </a:r>
          </a:p>
        </p:txBody>
      </p:sp>
    </p:spTree>
    <p:extLst>
      <p:ext uri="{BB962C8B-B14F-4D97-AF65-F5344CB8AC3E}">
        <p14:creationId xmlns:p14="http://schemas.microsoft.com/office/powerpoint/2010/main" val="3883139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C06780-2829-4CC0-8AD6-256A5232DDD3}"/>
              </a:ext>
            </a:extLst>
          </p:cNvPr>
          <p:cNvSpPr txBox="1"/>
          <p:nvPr/>
        </p:nvSpPr>
        <p:spPr>
          <a:xfrm>
            <a:off x="2190750" y="1878390"/>
            <a:ext cx="8429625" cy="1569660"/>
          </a:xfrm>
          <a:prstGeom prst="rect">
            <a:avLst/>
          </a:prstGeom>
          <a:noFill/>
        </p:spPr>
        <p:txBody>
          <a:bodyPr wrap="square" rtlCol="0">
            <a:spAutoFit/>
          </a:bodyPr>
          <a:lstStyle/>
          <a:p>
            <a:endParaRPr lang="en-IN" sz="4800" b="1" dirty="0"/>
          </a:p>
          <a:p>
            <a:r>
              <a:rPr lang="en-IN" sz="4800" b="1" dirty="0"/>
              <a:t>    Thank You</a:t>
            </a:r>
          </a:p>
        </p:txBody>
      </p:sp>
    </p:spTree>
    <p:extLst>
      <p:ext uri="{BB962C8B-B14F-4D97-AF65-F5344CB8AC3E}">
        <p14:creationId xmlns:p14="http://schemas.microsoft.com/office/powerpoint/2010/main" val="364209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FC0AE-43E6-46FA-A066-05B28E046CBA}"/>
              </a:ext>
            </a:extLst>
          </p:cNvPr>
          <p:cNvSpPr txBox="1"/>
          <p:nvPr/>
        </p:nvSpPr>
        <p:spPr>
          <a:xfrm>
            <a:off x="2019300" y="400050"/>
            <a:ext cx="5715000" cy="707886"/>
          </a:xfrm>
          <a:prstGeom prst="rect">
            <a:avLst/>
          </a:prstGeom>
          <a:noFill/>
        </p:spPr>
        <p:txBody>
          <a:bodyPr wrap="square" rtlCol="0">
            <a:spAutoFit/>
          </a:bodyPr>
          <a:lstStyle/>
          <a:p>
            <a:r>
              <a:rPr lang="en-IN" sz="4000" b="1" dirty="0">
                <a:latin typeface="+mj-lt"/>
              </a:rPr>
              <a:t> What is Scrum?</a:t>
            </a:r>
          </a:p>
        </p:txBody>
      </p:sp>
      <p:sp>
        <p:nvSpPr>
          <p:cNvPr id="3" name="TextBox 2">
            <a:extLst>
              <a:ext uri="{FF2B5EF4-FFF2-40B4-BE49-F238E27FC236}">
                <a16:creationId xmlns:a16="http://schemas.microsoft.com/office/drawing/2014/main" id="{1D757421-A284-4D11-AC7B-213A98E51DC1}"/>
              </a:ext>
            </a:extLst>
          </p:cNvPr>
          <p:cNvSpPr txBox="1"/>
          <p:nvPr/>
        </p:nvSpPr>
        <p:spPr>
          <a:xfrm>
            <a:off x="523875" y="1409700"/>
            <a:ext cx="11811000" cy="4832092"/>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mj-lt"/>
              </a:rPr>
              <a:t>Scrum is a framework within which people can address complex adaptive problems, while productively and creatively delivering products of the highest possible value.</a:t>
            </a:r>
          </a:p>
          <a:p>
            <a:pPr marL="285750" indent="-285750">
              <a:buFont typeface="Arial" panose="020B0604020202020204" pitchFamily="34" charset="0"/>
              <a:buChar char="•"/>
            </a:pPr>
            <a:endParaRPr lang="en-US" sz="2200" dirty="0">
              <a:latin typeface="+mj-lt"/>
            </a:endParaRPr>
          </a:p>
          <a:p>
            <a:pPr marL="285750" indent="-285750">
              <a:buFont typeface="Arial" panose="020B0604020202020204" pitchFamily="34" charset="0"/>
              <a:buChar char="•"/>
            </a:pPr>
            <a:r>
              <a:rPr lang="en-US" sz="2200" dirty="0">
                <a:latin typeface="+mj-lt"/>
              </a:rPr>
              <a:t>It is framework that helps people, teams and organizations generate value through adaptive solutions for complex problems. </a:t>
            </a:r>
          </a:p>
          <a:p>
            <a:pPr marL="285750" indent="-285750">
              <a:buFont typeface="Arial" panose="020B0604020202020204" pitchFamily="34" charset="0"/>
              <a:buChar char="•"/>
            </a:pPr>
            <a:endParaRPr lang="en-US" sz="2200" dirty="0">
              <a:latin typeface="+mj-lt"/>
            </a:endParaRPr>
          </a:p>
          <a:p>
            <a:pPr marL="285750" indent="-285750">
              <a:buFont typeface="Arial" panose="020B0604020202020204" pitchFamily="34" charset="0"/>
              <a:buChar char="•"/>
            </a:pPr>
            <a:r>
              <a:rPr lang="en-US" sz="2200" dirty="0">
                <a:latin typeface="+mj-lt"/>
              </a:rPr>
              <a:t>Scrum was co-created by Ken </a:t>
            </a:r>
            <a:r>
              <a:rPr lang="en-US" sz="2200" dirty="0" err="1">
                <a:latin typeface="+mj-lt"/>
              </a:rPr>
              <a:t>Schwaber</a:t>
            </a:r>
            <a:r>
              <a:rPr lang="en-US" sz="2200" dirty="0">
                <a:latin typeface="+mj-lt"/>
              </a:rPr>
              <a:t> and Jeff Sutherland </a:t>
            </a:r>
          </a:p>
          <a:p>
            <a:pPr marL="285750" indent="-285750">
              <a:buFont typeface="Arial" panose="020B0604020202020204" pitchFamily="34" charset="0"/>
              <a:buChar char="•"/>
            </a:pPr>
            <a:endParaRPr lang="en-US" sz="2200" dirty="0">
              <a:latin typeface="+mj-lt"/>
            </a:endParaRPr>
          </a:p>
          <a:p>
            <a:r>
              <a:rPr lang="en-US" sz="2200" b="1" dirty="0">
                <a:latin typeface="+mj-lt"/>
              </a:rPr>
              <a:t>Scrum requires a Scrum Master to foster an environment where:</a:t>
            </a:r>
          </a:p>
          <a:p>
            <a:pPr marL="285750" indent="-285750">
              <a:buFont typeface="Arial" panose="020B0604020202020204" pitchFamily="34" charset="0"/>
              <a:buChar char="•"/>
            </a:pPr>
            <a:endParaRPr lang="en-US" sz="2200" dirty="0">
              <a:latin typeface="+mj-lt"/>
            </a:endParaRPr>
          </a:p>
          <a:p>
            <a:pPr marL="914400" lvl="1" indent="-457200">
              <a:buFont typeface="+mj-lt"/>
              <a:buAutoNum type="arabicPeriod"/>
            </a:pPr>
            <a:r>
              <a:rPr lang="en-US" sz="2200" dirty="0">
                <a:latin typeface="+mj-lt"/>
              </a:rPr>
              <a:t>A Product Owner orders the work for a complex problem into a Product Backlog.</a:t>
            </a:r>
          </a:p>
          <a:p>
            <a:pPr marL="914400" lvl="1" indent="-457200">
              <a:buFont typeface="+mj-lt"/>
              <a:buAutoNum type="arabicPeriod"/>
            </a:pPr>
            <a:r>
              <a:rPr lang="en-US" sz="2200" dirty="0">
                <a:latin typeface="+mj-lt"/>
              </a:rPr>
              <a:t>The Scrum Team turns a selection of the work into an Increment of value during a Sprint.</a:t>
            </a:r>
          </a:p>
          <a:p>
            <a:pPr marL="914400" lvl="1" indent="-457200">
              <a:buFont typeface="+mj-lt"/>
              <a:buAutoNum type="arabicPeriod"/>
            </a:pPr>
            <a:r>
              <a:rPr lang="en-US" sz="2200" dirty="0">
                <a:latin typeface="+mj-lt"/>
              </a:rPr>
              <a:t>The Scrum Team and its stakeholders inspect the results and adjust for the next Sprint.</a:t>
            </a:r>
          </a:p>
          <a:p>
            <a:endParaRPr lang="en-IN" sz="2200" dirty="0">
              <a:latin typeface="+mj-lt"/>
            </a:endParaRPr>
          </a:p>
        </p:txBody>
      </p:sp>
    </p:spTree>
    <p:extLst>
      <p:ext uri="{BB962C8B-B14F-4D97-AF65-F5344CB8AC3E}">
        <p14:creationId xmlns:p14="http://schemas.microsoft.com/office/powerpoint/2010/main" val="270857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US" sz="4233" b="1" dirty="0">
                <a:solidFill>
                  <a:prstClr val="black"/>
                </a:solidFill>
                <a:latin typeface="Calibri" panose="020F0502020204030204" pitchFamily="34" charset="0"/>
              </a:rPr>
              <a:t>Scrum Roles and Responsibilities</a:t>
            </a:r>
            <a:endParaRPr lang="en-GB" sz="4233" b="1" dirty="0">
              <a:solidFill>
                <a:prstClr val="black"/>
              </a:solidFill>
              <a:latin typeface="Calibri" panose="020F0502020204030204" pitchFamily="34" charset="0"/>
            </a:endParaRPr>
          </a:p>
        </p:txBody>
      </p:sp>
      <p:sp>
        <p:nvSpPr>
          <p:cNvPr id="7" name="Content Placeholder 6"/>
          <p:cNvSpPr txBox="1">
            <a:spLocks/>
          </p:cNvSpPr>
          <p:nvPr/>
        </p:nvSpPr>
        <p:spPr>
          <a:xfrm>
            <a:off x="913149" y="1184444"/>
            <a:ext cx="10182706" cy="4260627"/>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67710">
              <a:buNone/>
            </a:pPr>
            <a:r>
              <a:rPr lang="en-GB" sz="2540" dirty="0">
                <a:solidFill>
                  <a:prstClr val="black"/>
                </a:solidFill>
                <a:latin typeface="Calibri" panose="020F0502020204030204" pitchFamily="34" charset="0"/>
              </a:rPr>
              <a:t>Scrum is comprised of three roles and responsibilities:</a:t>
            </a:r>
          </a:p>
          <a:p>
            <a:pPr marL="0" indent="0" defTabSz="967710">
              <a:buNone/>
            </a:pPr>
            <a:endParaRPr lang="en-GB" sz="2540" dirty="0">
              <a:solidFill>
                <a:prstClr val="black"/>
              </a:solidFill>
              <a:latin typeface="Calibri" panose="020F0502020204030204" pitchFamily="34" charset="0"/>
            </a:endParaRPr>
          </a:p>
          <a:p>
            <a:pPr marL="362891" indent="-362891" defTabSz="967710"/>
            <a:r>
              <a:rPr lang="en-GB" sz="2540" b="1" dirty="0">
                <a:solidFill>
                  <a:prstClr val="black"/>
                </a:solidFill>
                <a:latin typeface="Calibri" panose="020F0502020204030204" pitchFamily="34" charset="0"/>
              </a:rPr>
              <a:t>Scrum Master: </a:t>
            </a:r>
            <a:r>
              <a:rPr lang="en-GB" sz="2540" dirty="0">
                <a:solidFill>
                  <a:prstClr val="black"/>
                </a:solidFill>
                <a:latin typeface="Calibri" panose="020F0502020204030204" pitchFamily="34" charset="0"/>
              </a:rPr>
              <a:t>Responsible for setting up the team, removing obstacles to progress, and the sprint meeting</a:t>
            </a:r>
          </a:p>
          <a:p>
            <a:pPr marL="362891" indent="-362891" defTabSz="967710"/>
            <a:endParaRPr lang="en-GB" sz="2540" dirty="0">
              <a:solidFill>
                <a:prstClr val="black"/>
              </a:solidFill>
              <a:latin typeface="Calibri" panose="020F0502020204030204" pitchFamily="34" charset="0"/>
            </a:endParaRPr>
          </a:p>
          <a:p>
            <a:pPr marL="362891" indent="-362891" defTabSz="967710"/>
            <a:r>
              <a:rPr lang="en-GB" sz="2540" b="1" dirty="0">
                <a:solidFill>
                  <a:prstClr val="black"/>
                </a:solidFill>
                <a:latin typeface="Calibri" panose="020F0502020204030204" pitchFamily="34" charset="0"/>
              </a:rPr>
              <a:t>Scrum Team: </a:t>
            </a:r>
            <a:r>
              <a:rPr lang="en-GB" sz="2540" dirty="0">
                <a:solidFill>
                  <a:prstClr val="black"/>
                </a:solidFill>
                <a:latin typeface="Calibri" panose="020F0502020204030204" pitchFamily="34" charset="0"/>
              </a:rPr>
              <a:t>Manages and organises the work required to complete the sprint or cycle</a:t>
            </a:r>
          </a:p>
          <a:p>
            <a:pPr marL="362891" indent="-362891" defTabSz="967710"/>
            <a:endParaRPr lang="en-GB" sz="2540" dirty="0">
              <a:solidFill>
                <a:prstClr val="black"/>
              </a:solidFill>
              <a:latin typeface="Calibri" panose="020F0502020204030204" pitchFamily="34" charset="0"/>
            </a:endParaRPr>
          </a:p>
          <a:p>
            <a:pPr marL="362891" indent="-362891" defTabSz="967710"/>
            <a:r>
              <a:rPr lang="en-GB" sz="2540" b="1" dirty="0">
                <a:solidFill>
                  <a:prstClr val="black"/>
                </a:solidFill>
                <a:latin typeface="Calibri" panose="020F0502020204030204" pitchFamily="34" charset="0"/>
              </a:rPr>
              <a:t>Product Owner: </a:t>
            </a:r>
            <a:r>
              <a:rPr lang="en-GB" sz="2540" dirty="0">
                <a:solidFill>
                  <a:prstClr val="black"/>
                </a:solidFill>
                <a:latin typeface="Calibri" panose="020F0502020204030204" pitchFamily="34" charset="0"/>
              </a:rPr>
              <a:t>Creates the product backlog, prioritises the backlog, and is responsible for the delivery of functionality at every iteration</a:t>
            </a:r>
          </a:p>
          <a:p>
            <a:pPr marL="362891" indent="-362891" defTabSz="967710"/>
            <a:endParaRPr lang="en-GB"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0" indent="0" defTabSz="967710">
              <a:buNone/>
            </a:pPr>
            <a:endParaRPr lang="en-GB" sz="1905" dirty="0">
              <a:solidFill>
                <a:prstClr val="black"/>
              </a:solidFill>
              <a:latin typeface="Calibri" panose="020F0502020204030204" pitchFamily="34" charset="0"/>
            </a:endParaRPr>
          </a:p>
          <a:p>
            <a:pPr marL="362891" indent="-362891" defTabSz="967710">
              <a:buFont typeface="+mj-lt"/>
              <a:buAutoNum type="arabicPeriod" startAt="9"/>
            </a:pPr>
            <a:endParaRPr lang="en-US" sz="1905"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p:txBody>
      </p:sp>
    </p:spTree>
    <p:extLst>
      <p:ext uri="{BB962C8B-B14F-4D97-AF65-F5344CB8AC3E}">
        <p14:creationId xmlns:p14="http://schemas.microsoft.com/office/powerpoint/2010/main" val="76555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F5E5F7-D858-5911-25A9-9DC49407B81F}"/>
              </a:ext>
            </a:extLst>
          </p:cNvPr>
          <p:cNvPicPr>
            <a:picLocks noChangeAspect="1"/>
          </p:cNvPicPr>
          <p:nvPr/>
        </p:nvPicPr>
        <p:blipFill>
          <a:blip r:embed="rId2"/>
          <a:stretch>
            <a:fillRect/>
          </a:stretch>
        </p:blipFill>
        <p:spPr>
          <a:xfrm>
            <a:off x="817180" y="1347481"/>
            <a:ext cx="9939863" cy="5386152"/>
          </a:xfrm>
          <a:prstGeom prst="rect">
            <a:avLst/>
          </a:prstGeom>
          <a:ln w="3175">
            <a:solidFill>
              <a:schemeClr val="tx1"/>
            </a:solidFill>
          </a:ln>
        </p:spPr>
      </p:pic>
      <p:sp>
        <p:nvSpPr>
          <p:cNvPr id="3" name="TextBox 2">
            <a:extLst>
              <a:ext uri="{FF2B5EF4-FFF2-40B4-BE49-F238E27FC236}">
                <a16:creationId xmlns:a16="http://schemas.microsoft.com/office/drawing/2014/main" id="{0C0AAC04-0415-67B8-F204-7B86133E600B}"/>
              </a:ext>
            </a:extLst>
          </p:cNvPr>
          <p:cNvSpPr txBox="1"/>
          <p:nvPr/>
        </p:nvSpPr>
        <p:spPr>
          <a:xfrm>
            <a:off x="2095928" y="267128"/>
            <a:ext cx="6780944" cy="1200329"/>
          </a:xfrm>
          <a:prstGeom prst="rect">
            <a:avLst/>
          </a:prstGeom>
          <a:noFill/>
        </p:spPr>
        <p:txBody>
          <a:bodyPr wrap="square" rtlCol="0">
            <a:spAutoFit/>
          </a:bodyPr>
          <a:lstStyle/>
          <a:p>
            <a:r>
              <a:rPr lang="en-US" sz="3600" b="1" dirty="0">
                <a:solidFill>
                  <a:prstClr val="black"/>
                </a:solidFill>
                <a:latin typeface="Calibri" panose="020F0502020204030204" pitchFamily="34" charset="0"/>
              </a:rPr>
              <a:t>Scrum Roles and Responsibilities</a:t>
            </a:r>
            <a:endParaRPr lang="en-GB" sz="3600" b="1" dirty="0">
              <a:solidFill>
                <a:prstClr val="black"/>
              </a:solidFill>
              <a:latin typeface="Calibri" panose="020F0502020204030204" pitchFamily="34" charset="0"/>
            </a:endParaRPr>
          </a:p>
          <a:p>
            <a:endParaRPr lang="en-IN" sz="3600" dirty="0"/>
          </a:p>
        </p:txBody>
      </p:sp>
    </p:spTree>
    <p:extLst>
      <p:ext uri="{BB962C8B-B14F-4D97-AF65-F5344CB8AC3E}">
        <p14:creationId xmlns:p14="http://schemas.microsoft.com/office/powerpoint/2010/main" val="218077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US" sz="4233" b="1" dirty="0">
                <a:solidFill>
                  <a:prstClr val="black"/>
                </a:solidFill>
                <a:latin typeface="Calibri" panose="020F0502020204030204" pitchFamily="34" charset="0"/>
              </a:rPr>
              <a:t>Scrum Events</a:t>
            </a:r>
            <a:endParaRPr lang="en-GB" sz="4233" b="1" dirty="0">
              <a:solidFill>
                <a:prstClr val="black"/>
              </a:solidFill>
              <a:latin typeface="Calibri" panose="020F0502020204030204" pitchFamily="34" charset="0"/>
            </a:endParaRPr>
          </a:p>
        </p:txBody>
      </p:sp>
      <p:graphicFrame>
        <p:nvGraphicFramePr>
          <p:cNvPr id="8" name="Diagram 7"/>
          <p:cNvGraphicFramePr/>
          <p:nvPr/>
        </p:nvGraphicFramePr>
        <p:xfrm>
          <a:off x="1499360" y="1332287"/>
          <a:ext cx="9193281" cy="4596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00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9E686-021D-488A-B414-0612C9313256}"/>
              </a:ext>
            </a:extLst>
          </p:cNvPr>
          <p:cNvSpPr txBox="1"/>
          <p:nvPr/>
        </p:nvSpPr>
        <p:spPr>
          <a:xfrm>
            <a:off x="2038350" y="371475"/>
            <a:ext cx="6505575" cy="707886"/>
          </a:xfrm>
          <a:prstGeom prst="rect">
            <a:avLst/>
          </a:prstGeom>
          <a:noFill/>
        </p:spPr>
        <p:txBody>
          <a:bodyPr wrap="square" rtlCol="0">
            <a:spAutoFit/>
          </a:bodyPr>
          <a:lstStyle/>
          <a:p>
            <a:r>
              <a:rPr lang="en-IN" sz="4000" b="1" dirty="0">
                <a:latin typeface="+mj-lt"/>
              </a:rPr>
              <a:t>Sprint and Sprint Planning</a:t>
            </a:r>
          </a:p>
        </p:txBody>
      </p:sp>
      <p:sp>
        <p:nvSpPr>
          <p:cNvPr id="3" name="TextBox 2">
            <a:extLst>
              <a:ext uri="{FF2B5EF4-FFF2-40B4-BE49-F238E27FC236}">
                <a16:creationId xmlns:a16="http://schemas.microsoft.com/office/drawing/2014/main" id="{E5ED09F6-72A5-42A8-8F18-4D676F2B3D04}"/>
              </a:ext>
            </a:extLst>
          </p:cNvPr>
          <p:cNvSpPr txBox="1"/>
          <p:nvPr/>
        </p:nvSpPr>
        <p:spPr>
          <a:xfrm>
            <a:off x="180975" y="1079361"/>
            <a:ext cx="11363325" cy="4832092"/>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mj-lt"/>
              </a:rPr>
              <a:t>Sprints are the heartbeat of Scrum, where ideas are turned into value.</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They are fixed length events of one month or less to create consistency. </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All the work necessary to achieve the Product Goal, including Sprint Planning, Daily Scrums, Sprint Review, and Sprint Retrospective, happen within Sprints.</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Sprint Planning initiates the Sprint by laying out the work to be performed for the Sprint. This resulting plan is created by the collaborative work of the entire Scrum Team.</a:t>
            </a:r>
          </a:p>
          <a:p>
            <a:endParaRPr lang="en-US" sz="2200" dirty="0">
              <a:latin typeface="+mj-lt"/>
            </a:endParaRPr>
          </a:p>
          <a:p>
            <a:pPr marL="342900" indent="-342900">
              <a:buFont typeface="Arial" panose="020B0604020202020204" pitchFamily="34" charset="0"/>
              <a:buChar char="•"/>
            </a:pPr>
            <a:r>
              <a:rPr lang="en-US" sz="2200" dirty="0">
                <a:latin typeface="+mj-lt"/>
              </a:rPr>
              <a:t>The Product Owner ensures that attendees are prepared to discuss the most important Product Backlog items and how they map to the Product Goal. The Scrum Team may also invite other people to attend Sprint Planning to provide advice.</a:t>
            </a:r>
            <a:endParaRPr lang="en-IN" sz="2200" dirty="0">
              <a:latin typeface="+mj-lt"/>
            </a:endParaRPr>
          </a:p>
        </p:txBody>
      </p:sp>
    </p:spTree>
    <p:extLst>
      <p:ext uri="{BB962C8B-B14F-4D97-AF65-F5344CB8AC3E}">
        <p14:creationId xmlns:p14="http://schemas.microsoft.com/office/powerpoint/2010/main" val="2335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327E0-8728-4B5F-B621-8BE0588E5545}"/>
              </a:ext>
            </a:extLst>
          </p:cNvPr>
          <p:cNvSpPr txBox="1"/>
          <p:nvPr/>
        </p:nvSpPr>
        <p:spPr>
          <a:xfrm>
            <a:off x="1590675" y="161925"/>
            <a:ext cx="5591175" cy="707886"/>
          </a:xfrm>
          <a:prstGeom prst="rect">
            <a:avLst/>
          </a:prstGeom>
          <a:noFill/>
        </p:spPr>
        <p:txBody>
          <a:bodyPr wrap="square" rtlCol="0">
            <a:spAutoFit/>
          </a:bodyPr>
          <a:lstStyle/>
          <a:p>
            <a:r>
              <a:rPr lang="en-IN" sz="4000" b="1" dirty="0">
                <a:latin typeface="+mj-lt"/>
              </a:rPr>
              <a:t> Daily Scrum Meeting</a:t>
            </a:r>
          </a:p>
        </p:txBody>
      </p:sp>
      <p:sp>
        <p:nvSpPr>
          <p:cNvPr id="4" name="TextBox 3">
            <a:extLst>
              <a:ext uri="{FF2B5EF4-FFF2-40B4-BE49-F238E27FC236}">
                <a16:creationId xmlns:a16="http://schemas.microsoft.com/office/drawing/2014/main" id="{0BEE4CAF-21B2-4C07-82DA-989C3017C366}"/>
              </a:ext>
            </a:extLst>
          </p:cNvPr>
          <p:cNvSpPr txBox="1"/>
          <p:nvPr/>
        </p:nvSpPr>
        <p:spPr>
          <a:xfrm>
            <a:off x="66675" y="990600"/>
            <a:ext cx="12125325" cy="6524863"/>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mj-lt"/>
              </a:rPr>
              <a:t>Daily Scrum is to inspect progress toward the Sprint Goal and adapt the Sprint Backlog as necessary, adjusting the upcoming planned work.</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The Daily Scrum is a 15-minute event for the Developers of the Scrum Team. To reduce complexity, it is held at the same time and place every working day of the Sprint. If the Product Owner or Scrum Master are actively working on items in the Sprint Backlog, they participate as Developers.</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The Developers can select whatever structure and techniques they want, as long as their Daily Scrum focuses on progress toward the Sprint Goal and produces an actionable plan for the next day of work. This creates focus and improves self-management.</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Daily Scrums improve communications, identify impediments, promote quick decision-making, and consequently eliminate the need for other meetings.</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r>
              <a:rPr lang="en-US" sz="2200" dirty="0">
                <a:latin typeface="+mj-lt"/>
              </a:rPr>
              <a:t>The Daily Scrum is not the only time Developers are allowed to adjust their plan. They often meet throughout the day for more detailed discussions about adapting or re-planning the rest of the Sprint’s work.</a:t>
            </a:r>
          </a:p>
          <a:p>
            <a:pPr marL="342900" indent="-342900">
              <a:buFont typeface="Arial" panose="020B0604020202020204" pitchFamily="34" charset="0"/>
              <a:buChar char="•"/>
            </a:pPr>
            <a:endParaRPr lang="en-US" sz="2200" dirty="0">
              <a:latin typeface="+mj-lt"/>
            </a:endParaRPr>
          </a:p>
          <a:p>
            <a:pPr marL="342900" indent="-342900">
              <a:buFont typeface="Arial" panose="020B0604020202020204" pitchFamily="34" charset="0"/>
              <a:buChar char="•"/>
            </a:pPr>
            <a:endParaRPr lang="en-IN" sz="2200" dirty="0">
              <a:latin typeface="+mj-lt"/>
            </a:endParaRPr>
          </a:p>
        </p:txBody>
      </p:sp>
    </p:spTree>
    <p:extLst>
      <p:ext uri="{BB962C8B-B14F-4D97-AF65-F5344CB8AC3E}">
        <p14:creationId xmlns:p14="http://schemas.microsoft.com/office/powerpoint/2010/main" val="241197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4C426A-833D-4C44-807C-1CF50BD2DA77}"/>
              </a:ext>
            </a:extLst>
          </p:cNvPr>
          <p:cNvSpPr txBox="1"/>
          <p:nvPr/>
        </p:nvSpPr>
        <p:spPr>
          <a:xfrm>
            <a:off x="1733550" y="352425"/>
            <a:ext cx="7162800" cy="707886"/>
          </a:xfrm>
          <a:prstGeom prst="rect">
            <a:avLst/>
          </a:prstGeom>
          <a:noFill/>
        </p:spPr>
        <p:txBody>
          <a:bodyPr wrap="square" rtlCol="0">
            <a:spAutoFit/>
          </a:bodyPr>
          <a:lstStyle/>
          <a:p>
            <a:r>
              <a:rPr lang="en-IN" sz="4000" b="1" dirty="0">
                <a:latin typeface="+mj-lt"/>
              </a:rPr>
              <a:t>Sprint Review Meeting</a:t>
            </a:r>
          </a:p>
        </p:txBody>
      </p:sp>
      <p:sp>
        <p:nvSpPr>
          <p:cNvPr id="3" name="TextBox 2">
            <a:extLst>
              <a:ext uri="{FF2B5EF4-FFF2-40B4-BE49-F238E27FC236}">
                <a16:creationId xmlns:a16="http://schemas.microsoft.com/office/drawing/2014/main" id="{C5D73106-085C-487E-A57E-A9F63D318817}"/>
              </a:ext>
            </a:extLst>
          </p:cNvPr>
          <p:cNvSpPr txBox="1"/>
          <p:nvPr/>
        </p:nvSpPr>
        <p:spPr>
          <a:xfrm>
            <a:off x="514349" y="1190625"/>
            <a:ext cx="11077576"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Sprint Review is to inspect the outcome of the Sprint and determine future adaptations.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The Scrum Team presents the results of their work to key stakeholders and progress toward the Product Goal is discussed.</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During the event, the Scrum Team and stakeholders review what was accomplished in the Sprint and what has changed in their environment.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Based on this information, attendees collaborate on what to do next. The Product Backlog may also be adjusted to meet new opportunities.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Review of how the marketplace or potential use of the product might have changed what is the most valuable thing to do next; and,</a:t>
            </a:r>
          </a:p>
          <a:p>
            <a:pPr marL="342900" indent="-342900">
              <a:buFont typeface="Arial" panose="020B0604020202020204" pitchFamily="34" charset="0"/>
              <a:buChar char="•"/>
            </a:pPr>
            <a:r>
              <a:rPr lang="en-US" sz="2000" dirty="0">
                <a:latin typeface="+mj-lt"/>
              </a:rPr>
              <a:t>Review of the timeline, budget, potential capabilities, and marketplace for the next anticipated releases of functionality and capability of the product.</a:t>
            </a:r>
            <a:endParaRPr lang="en-IN" sz="2000" dirty="0">
              <a:latin typeface="+mj-lt"/>
            </a:endParaRPr>
          </a:p>
        </p:txBody>
      </p:sp>
    </p:spTree>
    <p:extLst>
      <p:ext uri="{BB962C8B-B14F-4D97-AF65-F5344CB8AC3E}">
        <p14:creationId xmlns:p14="http://schemas.microsoft.com/office/powerpoint/2010/main" val="1475868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3967-7225-4610-AE99-2DC1C6B09766}"/>
              </a:ext>
            </a:extLst>
          </p:cNvPr>
          <p:cNvSpPr txBox="1"/>
          <p:nvPr/>
        </p:nvSpPr>
        <p:spPr>
          <a:xfrm>
            <a:off x="1524000" y="95250"/>
            <a:ext cx="6705600" cy="707886"/>
          </a:xfrm>
          <a:prstGeom prst="rect">
            <a:avLst/>
          </a:prstGeom>
          <a:noFill/>
        </p:spPr>
        <p:txBody>
          <a:bodyPr wrap="square" rtlCol="0">
            <a:spAutoFit/>
          </a:bodyPr>
          <a:lstStyle/>
          <a:p>
            <a:r>
              <a:rPr lang="en-IN" sz="4000" b="1" dirty="0">
                <a:latin typeface="+mj-lt"/>
              </a:rPr>
              <a:t>Sprint Review Meeting</a:t>
            </a:r>
          </a:p>
        </p:txBody>
      </p:sp>
      <p:sp>
        <p:nvSpPr>
          <p:cNvPr id="3" name="TextBox 2">
            <a:extLst>
              <a:ext uri="{FF2B5EF4-FFF2-40B4-BE49-F238E27FC236}">
                <a16:creationId xmlns:a16="http://schemas.microsoft.com/office/drawing/2014/main" id="{800B13EF-4B9F-49A7-926C-ED52654AC12A}"/>
              </a:ext>
            </a:extLst>
          </p:cNvPr>
          <p:cNvSpPr txBox="1"/>
          <p:nvPr/>
        </p:nvSpPr>
        <p:spPr>
          <a:xfrm>
            <a:off x="295275" y="1143000"/>
            <a:ext cx="11391900" cy="5324535"/>
          </a:xfrm>
          <a:prstGeom prst="rect">
            <a:avLst/>
          </a:prstGeom>
          <a:noFill/>
        </p:spPr>
        <p:txBody>
          <a:bodyPr wrap="square" rtlCol="0">
            <a:spAutoFit/>
          </a:bodyPr>
          <a:lstStyle/>
          <a:p>
            <a:r>
              <a:rPr lang="en-US" sz="2000" dirty="0">
                <a:latin typeface="+mj-lt"/>
              </a:rPr>
              <a:t>The Sprint Review includes the following elements:</a:t>
            </a:r>
          </a:p>
          <a:p>
            <a:endParaRPr lang="en-US" sz="2000" dirty="0">
              <a:latin typeface="+mj-lt"/>
            </a:endParaRPr>
          </a:p>
          <a:p>
            <a:pPr marL="342900" indent="-342900">
              <a:buFont typeface="Arial" panose="020B0604020202020204" pitchFamily="34" charset="0"/>
              <a:buChar char="•"/>
            </a:pPr>
            <a:r>
              <a:rPr lang="en-US" sz="2000" dirty="0">
                <a:latin typeface="+mj-lt"/>
              </a:rPr>
              <a:t>Attendees include the Scrum Team and key stakeholders invited by the Product Owner</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The Product Owner explains what Product Backlog items have been “Done” and what has not been “Done”</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The Developers discuss what went well during the Sprint, what problems it ran into, and how those problems were solved</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The Developers demonstrate the work that it has “Done” and answers questions about the Increment</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The Product Owner discusses the Product Backlog as it stands. He or she projects likely target and delivery dates based on progress to date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The entire group collaborates on what to do next, so that the Sprint Review provides valuable input to subsequent Sprint Planning.</a:t>
            </a:r>
          </a:p>
          <a:p>
            <a:endParaRPr lang="en-IN" sz="2000" dirty="0">
              <a:latin typeface="+mj-lt"/>
            </a:endParaRPr>
          </a:p>
        </p:txBody>
      </p:sp>
    </p:spTree>
    <p:extLst>
      <p:ext uri="{BB962C8B-B14F-4D97-AF65-F5344CB8AC3E}">
        <p14:creationId xmlns:p14="http://schemas.microsoft.com/office/powerpoint/2010/main" val="272934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1380</Words>
  <Application>Microsoft Office PowerPoint</Application>
  <PresentationFormat>Widescreen</PresentationFormat>
  <Paragraphs>142</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Gaajula</dc:creator>
  <cp:lastModifiedBy>Chaitanya Gaajula</cp:lastModifiedBy>
  <cp:revision>18</cp:revision>
  <dcterms:created xsi:type="dcterms:W3CDTF">2021-08-29T16:33:16Z</dcterms:created>
  <dcterms:modified xsi:type="dcterms:W3CDTF">2022-09-20T00:43:15Z</dcterms:modified>
</cp:coreProperties>
</file>