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325" r:id="rId4"/>
    <p:sldId id="315" r:id="rId5"/>
    <p:sldId id="314" r:id="rId6"/>
    <p:sldId id="316" r:id="rId7"/>
    <p:sldId id="317" r:id="rId8"/>
    <p:sldId id="326" r:id="rId9"/>
    <p:sldId id="327" r:id="rId10"/>
    <p:sldId id="318" r:id="rId11"/>
    <p:sldId id="324" r:id="rId12"/>
    <p:sldId id="319" r:id="rId13"/>
    <p:sldId id="322" r:id="rId14"/>
    <p:sldId id="323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wA7ED1sggjL/5n6z3Hf9A==" hashData="qM6KQUFGoG8JG/hSiEIfdD+9ejN1oYYgIDhxgjq++6/Ar7C7vmHmIaPevGKHCYN8XU0YjT8idQkyuqoKS4ekpg=="/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tanya Gaajula" initials="CG" lastIdx="1" clrIdx="0">
    <p:extLst>
      <p:ext uri="{19B8F6BF-5375-455C-9EA6-DF929625EA0E}">
        <p15:presenceInfo xmlns:p15="http://schemas.microsoft.com/office/powerpoint/2012/main" userId="f0b7fca4fc183a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E72D-0BDD-4F5C-948C-FBFD0278C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21891-CA1E-4727-AFC7-E06FB400B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C057F-C8AC-4026-A5FB-8FCF950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0491-53CC-4C3B-9266-06BD0448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E3A31-CA8B-4C4A-8803-A0900323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1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01EA-326D-458D-979B-FE3C268E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A1E4-2B78-46EA-8408-1A5183D6C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2DBC-0859-44E2-A695-8A121F6A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77FB-E256-42BE-80D2-1BC7F52C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C8A5-8856-417F-9D1E-0FF7BF7A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73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E781C-D33A-4EAF-9DB9-E0864DEA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E3194-4250-453B-996D-47461D40B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1ECA-F94F-4861-A31C-F8114DBF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780E5-181B-47FD-954F-AE8AD8DB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D5F9-B7EB-4A72-81E0-1DC60101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56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B2E-5736-4130-AAFB-00349DC4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907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www.tfune.com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9858-37B7-4C57-B363-DC818B35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45781" cy="365125"/>
          </a:xfrm>
        </p:spPr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tFune</a:t>
            </a:r>
            <a:r>
              <a:rPr lang="en-US" dirty="0"/>
              <a:t> Software.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6978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51B2-3CC0-4751-A42C-E9389494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1106-18AF-4402-BBAB-D1309313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3596-0598-4913-A175-ECADE479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E925-E8E1-4F4D-8DCE-E8FB1B3F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711E-9778-4F88-800D-3E78C9EE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7103-9FD7-44EE-9947-06CCEA9A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1BC2-B3A6-42EE-A6E8-A647F279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33AE-1EBD-4DBD-9E4A-596F4061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943B-EB2A-4E50-9987-90712D97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8C15-0054-48AC-AB23-787D54F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0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7693-A44E-4199-80E4-1A14377A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86E2-6528-4DE1-B6F5-FC4973EA5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944F3-A354-47E0-AB05-4AEB1A10C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0A7ED-B58A-4015-BB48-1DD102DD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86A3E-54FE-4123-B63B-4DCFB8A3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ABD8A-82D0-4E95-825B-E6167571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6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586C-1E81-4B40-98C1-833A756E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C8EB4-9BE7-4D8C-9196-18D87C86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399CF-6FEC-40E1-B0E5-E89EFE52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6D360-57B4-41E2-8ABD-C64F431F7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236A4-8FF1-4F32-88F1-12AF57DEA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56984-A1D8-4FE6-ADB2-29743421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C2D76-C5BD-43EF-920C-9B9B5D7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48543-CF79-4078-A3AE-1EEE832F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E66-A217-4C78-A024-781DAD72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47F21-20C2-4BA9-914C-A84D0E7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59237-32DA-40A8-8435-AEEFA42B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4726B-D68E-420C-87AF-A7C3DD10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07C9D-00B6-4655-B2E9-7BFF83C9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EA07-7F86-41C1-B00A-54334F06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CCCAC-8B8C-457F-A61E-2704BFCE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3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F6E5-9861-40A4-9A92-18FA1045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FF3C-6BA7-45ED-BAB0-4C74B21A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83DAF-44A2-4CCA-8E43-C9BD02A2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8786D-1467-485A-9397-6CC357CF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6CA3F-890E-4391-ACB7-A4DCC7F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2388C-F31F-481B-94D3-1160A01C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6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499-C86D-4C61-ADD8-988E381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FEE71-331F-4EF4-94B0-3FAC3ECAF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EB367-7D4B-47AF-AE91-D3F42E0DA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994F0-2A3A-4F4E-85F3-24FD4E20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6589B-95D6-4F76-9262-5099F60F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185DA-9718-41B7-9590-2DC2DA9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6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743DC-8D83-4B99-B16A-70C3FB99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80EAA-8398-40C3-B098-5981619A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6507-A718-4CC2-A60D-B0E7E7B17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F5A6-F8EF-4828-9732-0FDB102B1BEF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A59A-921E-422E-892A-1952FAF26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4DF25-F4BC-4313-9E77-14DB196D3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042A-7BAF-4ABA-93D1-8769A3FA8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2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atlassian.com/jira-software-cloud/docs/what-is-an-issue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85D2C4-CF58-4919-A561-6B37BF809117}"/>
              </a:ext>
            </a:extLst>
          </p:cNvPr>
          <p:cNvSpPr txBox="1"/>
          <p:nvPr/>
        </p:nvSpPr>
        <p:spPr>
          <a:xfrm>
            <a:off x="910098" y="810696"/>
            <a:ext cx="10209268" cy="10215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Gill Sans MT" panose="020B0502020104020203" pitchFamily="34" charset="0"/>
                <a:ea typeface="Cambria" panose="02040503050406030204" pitchFamily="18" charset="0"/>
              </a:rPr>
              <a:t>JIRA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DF5BA2-AACC-40EF-AA0B-0FCD1F1A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98" y="2581274"/>
            <a:ext cx="457540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4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037EA-F6C5-4558-B4E2-5F50DAB1407C}"/>
              </a:ext>
            </a:extLst>
          </p:cNvPr>
          <p:cNvSpPr txBox="1"/>
          <p:nvPr/>
        </p:nvSpPr>
        <p:spPr>
          <a:xfrm>
            <a:off x="285751" y="803850"/>
            <a:ext cx="11583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Different organizations use Jira to track different kinds of issues, which can represent anything from a software bug, to a project task, or a leave request form.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Issues are the building blocks of any Jira project. An issue could represent a story, a bug, a task, or another issue type in your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BAB5B-49FC-4F65-902B-7F8532CB018E}"/>
              </a:ext>
            </a:extLst>
          </p:cNvPr>
          <p:cNvSpPr txBox="1"/>
          <p:nvPr/>
        </p:nvSpPr>
        <p:spPr>
          <a:xfrm>
            <a:off x="3098307" y="219075"/>
            <a:ext cx="460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 Working with Issues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3AE3-9072-44B7-8FB1-363B56AD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2013363"/>
            <a:ext cx="6222729" cy="46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9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D454E-D75E-47BD-91E4-A1248E337C8D}"/>
              </a:ext>
            </a:extLst>
          </p:cNvPr>
          <p:cNvSpPr txBox="1"/>
          <p:nvPr/>
        </p:nvSpPr>
        <p:spPr>
          <a:xfrm>
            <a:off x="2914650" y="125194"/>
            <a:ext cx="636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Work with issue workflows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00764-AD5C-4A2E-9764-EF3CFB2D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77" y="2781300"/>
            <a:ext cx="5511685" cy="3862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5E4FE-1B4D-45FA-83C0-B6F7C49219B8}"/>
              </a:ext>
            </a:extLst>
          </p:cNvPr>
          <p:cNvSpPr txBox="1"/>
          <p:nvPr/>
        </p:nvSpPr>
        <p:spPr>
          <a:xfrm>
            <a:off x="247651" y="918150"/>
            <a:ext cx="11944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Jira workflow is a set of statuses and transitions that an issue moves through during its lifecycle, and typically represents a process within your organization. Workflows can be associated with particular projects and, optionally, specific issue types by using a workflow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Jira has built-in workflows that you can use without needing to make any changes, or you can start fresh and create your own. You can't edit the built-in workflows, but you can copy them and use the copy as a basis to create your own.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210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89F85-80BE-4C6E-8AB5-F56C9D9095DE}"/>
              </a:ext>
            </a:extLst>
          </p:cNvPr>
          <p:cNvSpPr txBox="1"/>
          <p:nvPr/>
        </p:nvSpPr>
        <p:spPr>
          <a:xfrm>
            <a:off x="1057275" y="187553"/>
            <a:ext cx="80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 Overview of Jira Reports &amp; Using Reports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E691-11ED-4774-A65D-59F61DA3AC35}"/>
              </a:ext>
            </a:extLst>
          </p:cNvPr>
          <p:cNvSpPr txBox="1"/>
          <p:nvPr/>
        </p:nvSpPr>
        <p:spPr>
          <a:xfrm>
            <a:off x="323850" y="664607"/>
            <a:ext cx="1081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Reporting is an activity that you will be doing throughout a project. Jira Software has a range of reports that you can use to show information about your project, versions, epics, sprints, and issues.</a:t>
            </a:r>
            <a:endParaRPr lang="en-IN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E137F-4A75-4641-B958-6E234F4F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10" y="1380728"/>
            <a:ext cx="6758779" cy="530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2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10237-4C5A-467A-88A0-021C92EC1AA2}"/>
              </a:ext>
            </a:extLst>
          </p:cNvPr>
          <p:cNvSpPr txBox="1"/>
          <p:nvPr/>
        </p:nvSpPr>
        <p:spPr>
          <a:xfrm>
            <a:off x="304800" y="809535"/>
            <a:ext cx="1111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Sprint Report shows the list of issues in each sprint. It is useful for your Sprint Retrospective meetings, and also for mid-sprint progress checks.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b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3CA93-5F6B-49C5-BAD4-A13F8E05865C}"/>
              </a:ext>
            </a:extLst>
          </p:cNvPr>
          <p:cNvSpPr txBox="1"/>
          <p:nvPr/>
        </p:nvSpPr>
        <p:spPr>
          <a:xfrm>
            <a:off x="3495675" y="190500"/>
            <a:ext cx="3209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 Spring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0F30D-6337-44A5-B285-0DB378AA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551979"/>
            <a:ext cx="6389370" cy="49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F3417-ED3A-4571-B53F-8C6D02046A28}"/>
              </a:ext>
            </a:extLst>
          </p:cNvPr>
          <p:cNvSpPr txBox="1"/>
          <p:nvPr/>
        </p:nvSpPr>
        <p:spPr>
          <a:xfrm>
            <a:off x="2762250" y="190500"/>
            <a:ext cx="5191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Reference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EAD1E-049C-4D18-820B-2AB1AFDED558}"/>
              </a:ext>
            </a:extLst>
          </p:cNvPr>
          <p:cNvSpPr txBox="1"/>
          <p:nvPr/>
        </p:nvSpPr>
        <p:spPr>
          <a:xfrm>
            <a:off x="171450" y="704850"/>
            <a:ext cx="11830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hlinkClick r:id="rId2"/>
              </a:rPr>
              <a:t>https://www.atlassian.com/software/jira/guides/getting-started/overview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+mj-lt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hlinkClick r:id="rId2"/>
              </a:rPr>
              <a:t>https://www.atlassian.com/software/jira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+mj-lt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hlinkClick r:id="rId2"/>
              </a:rPr>
              <a:t>https://support.atlassian.com/jira-software-cloud/docs/what-is-a-jira-software-project/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+mj-lt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  <a:hlinkClick r:id="rId2"/>
              </a:rPr>
              <a:t>https://support.atlassian.com/jira-software-cloud/docs/what-is-an-issue/</a:t>
            </a:r>
            <a:endParaRPr lang="en-IN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https://support.atlassian.com/jira-cloud-administration/docs/work-with-issue-workflows/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https://confluence.atlassian.com/jirasoftwareserver/reporting-939938675.html#:~:text=Reporting%20is%20an%20activity%20that,the%20reports%20in%20Jira%20Software.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https://www.atlassian.com/software/jira/guides/getting-started/best-practices#jira-project-best-practices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15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5C835A-D660-409F-A381-7E7BE2019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815" y="1055777"/>
            <a:ext cx="7803910" cy="41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146B6-A161-4B3F-B2BD-470ADB3E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96729"/>
            <a:ext cx="10439657" cy="63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3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C1E29-D54F-406A-B795-B4242352DD32}"/>
              </a:ext>
            </a:extLst>
          </p:cNvPr>
          <p:cNvSpPr txBox="1"/>
          <p:nvPr/>
        </p:nvSpPr>
        <p:spPr>
          <a:xfrm>
            <a:off x="2505076" y="8572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   Overview of Jira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9D58F-9D38-4BC6-A06D-716CBA6B91B3}"/>
              </a:ext>
            </a:extLst>
          </p:cNvPr>
          <p:cNvSpPr txBox="1"/>
          <p:nvPr/>
        </p:nvSpPr>
        <p:spPr>
          <a:xfrm>
            <a:off x="485775" y="670500"/>
            <a:ext cx="11220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Jira is a family of products built to help all types of teams manage their work. Jira offers several products and deployment options that are purpose-built for Software, IT, Business, Ops teams, and more.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Products and apps built on top of the Jira platform help teams plan, assign, track, report and manage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9647-3816-4779-A218-8B3BA1B8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67485"/>
            <a:ext cx="6978735" cy="44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48E20-1240-4854-8739-A64990C30BAE}"/>
              </a:ext>
            </a:extLst>
          </p:cNvPr>
          <p:cNvSpPr txBox="1"/>
          <p:nvPr/>
        </p:nvSpPr>
        <p:spPr>
          <a:xfrm>
            <a:off x="3095625" y="161925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Overview of Jira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B3E6F-1FA4-4702-9D9C-9CDD3174667D}"/>
              </a:ext>
            </a:extLst>
          </p:cNvPr>
          <p:cNvSpPr txBox="1"/>
          <p:nvPr/>
        </p:nvSpPr>
        <p:spPr>
          <a:xfrm>
            <a:off x="590551" y="828586"/>
            <a:ext cx="10772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Jira Software is built for every member of your software team to </a:t>
            </a:r>
            <a:r>
              <a:rPr lang="en-US" sz="20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plan,track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release great software.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E4865-FE37-475C-8F24-05579489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1808292"/>
            <a:ext cx="8982075" cy="501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66D7F-A8A7-4C04-A70F-3C6540C56340}"/>
              </a:ext>
            </a:extLst>
          </p:cNvPr>
          <p:cNvSpPr txBox="1"/>
          <p:nvPr/>
        </p:nvSpPr>
        <p:spPr>
          <a:xfrm>
            <a:off x="3171825" y="219075"/>
            <a:ext cx="5191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Jira Classic vs NextGen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325E6C-D445-4AD8-AECF-12C37D75D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872400"/>
            <a:ext cx="6983414" cy="585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5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EE813A-5D8D-4DBC-BBC8-8419159E8EAE}"/>
              </a:ext>
            </a:extLst>
          </p:cNvPr>
          <p:cNvSpPr txBox="1"/>
          <p:nvPr/>
        </p:nvSpPr>
        <p:spPr>
          <a:xfrm>
            <a:off x="2514600" y="238125"/>
            <a:ext cx="725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 Using &amp; Navigating Jira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8F19A-6A42-444A-85F5-E6D8F705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4889"/>
            <a:ext cx="10848975" cy="32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3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E3CE1-DC40-441F-8D8A-D721CF08A265}"/>
              </a:ext>
            </a:extLst>
          </p:cNvPr>
          <p:cNvSpPr txBox="1"/>
          <p:nvPr/>
        </p:nvSpPr>
        <p:spPr>
          <a:xfrm>
            <a:off x="2409825" y="333375"/>
            <a:ext cx="566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 Working with Jira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ADF79-556B-419F-A548-80301A4A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266355"/>
            <a:ext cx="9405937" cy="3941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67281B-027E-4DF4-B76A-3F3EA659E1F8}"/>
              </a:ext>
            </a:extLst>
          </p:cNvPr>
          <p:cNvSpPr txBox="1"/>
          <p:nvPr/>
        </p:nvSpPr>
        <p:spPr>
          <a:xfrm>
            <a:off x="447675" y="1038225"/>
            <a:ext cx="1141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 Jira project is a collection of issues. Teams could use a Jira project to coordinate the development of a product, track a project, manage a help desk, and more, depending on your requirements. A Jira project can also be configured and customized to suit the needs for yourself and your team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356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22EB6-A519-4D3E-B6A4-1277B2CD792D}"/>
              </a:ext>
            </a:extLst>
          </p:cNvPr>
          <p:cNvSpPr txBox="1"/>
          <p:nvPr/>
        </p:nvSpPr>
        <p:spPr>
          <a:xfrm>
            <a:off x="1000125" y="152948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 User Stories , Epics and Initiatives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8A1EF-5BB2-4AEB-A1DB-74B42642A169}"/>
              </a:ext>
            </a:extLst>
          </p:cNvPr>
          <p:cNvSpPr txBox="1"/>
          <p:nvPr/>
        </p:nvSpPr>
        <p:spPr>
          <a:xfrm>
            <a:off x="600075" y="1173283"/>
            <a:ext cx="11182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Stories, also called “user stories,” are short requirements or requests written from the perspective of an end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Epics are large bodies of work that can be broken down into a number of smaller tasks (called stories).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Initiatives are collections of epics that drive toward a common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D69E-1340-4D35-8E01-C185E5A2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5" y="4210049"/>
            <a:ext cx="4581061" cy="203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45210-2616-4F5B-B10B-227C8C80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3327106"/>
            <a:ext cx="6496050" cy="33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B7011-1C81-4D2E-98DD-4D62D75B6B51}"/>
              </a:ext>
            </a:extLst>
          </p:cNvPr>
          <p:cNvSpPr txBox="1"/>
          <p:nvPr/>
        </p:nvSpPr>
        <p:spPr>
          <a:xfrm>
            <a:off x="485774" y="1300966"/>
            <a:ext cx="109537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User stories in Jira are concise representations of a feature in a developing system described by an individual who needs this new functionality.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It must be informative enough to allow the Jira developer/development team to facilitate analyzing, designing, and creating the specified functionality, feature, or requirement.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In an Agile project, these stories are primary methods for communicating developer or development team requirements.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It is essential that the person charged with recording the specifications can write sufficiently comprehensive and successful user stories.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Many teams post stories to the Scrum board and determine which stories and related specifications will be added to the backlog during the sprint planning meeting. </a:t>
            </a:r>
            <a:endParaRPr lang="en-IN" sz="2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23F6A-5321-493A-85A5-AD4535C4F2B7}"/>
              </a:ext>
            </a:extLst>
          </p:cNvPr>
          <p:cNvSpPr txBox="1"/>
          <p:nvPr/>
        </p:nvSpPr>
        <p:spPr>
          <a:xfrm>
            <a:off x="1371600" y="285750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 What are User Stories ?</a:t>
            </a:r>
          </a:p>
        </p:txBody>
      </p:sp>
    </p:spTree>
    <p:extLst>
      <p:ext uri="{BB962C8B-B14F-4D97-AF65-F5344CB8AC3E}">
        <p14:creationId xmlns:p14="http://schemas.microsoft.com/office/powerpoint/2010/main" val="118724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730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Chaitanya Gaajula</dc:creator>
  <cp:lastModifiedBy>Chaitanya Gaajula</cp:lastModifiedBy>
  <cp:revision>79</cp:revision>
  <dcterms:created xsi:type="dcterms:W3CDTF">2020-11-16T03:33:20Z</dcterms:created>
  <dcterms:modified xsi:type="dcterms:W3CDTF">2022-09-20T01:33:27Z</dcterms:modified>
</cp:coreProperties>
</file>