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3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7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37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0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2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5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40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36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2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2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1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E7B63F-550C-4AB1-9F2C-C32E322B7DA4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E3C663-4996-4F6C-BDEF-7C1876794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82D6-4908-8ADC-AD28-694BCD287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GEOMETRY NODES MODIFIER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036EE-F712-6284-6BA0-A16101F7A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By – Harshit Bhandari 20030121038</a:t>
            </a:r>
          </a:p>
          <a:p>
            <a:r>
              <a:rPr lang="en-IN" dirty="0"/>
              <a:t>Sukhwinder Singh 20030121111</a:t>
            </a:r>
          </a:p>
        </p:txBody>
      </p:sp>
    </p:spTree>
    <p:extLst>
      <p:ext uri="{BB962C8B-B14F-4D97-AF65-F5344CB8AC3E}">
        <p14:creationId xmlns:p14="http://schemas.microsoft.com/office/powerpoint/2010/main" val="17785060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B900-9435-7284-0E91-4D4014AB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Geometry Nodes Modifier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8BFA-2DBA-1A3F-9246-7FE3FD22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It creates a procedural way to create or modify the geometry in our scene.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It Basically lets you perform actions based on the rules that you define.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/>
              <a:t>It was First Introduced in blender 2.9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426978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1564-EA5F-CF56-8F0F-7111E9A2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Geometry Nodes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1560-A231-475B-2D07-9BCE026E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3D View – The default Screen of blender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Nodes Tree/Graph – Similar to the shader graph ( Default Input and Output Node)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Spreadsheet – It shows the exact Coordinates of the vertices, edges, Faces </a:t>
            </a:r>
            <a:r>
              <a:rPr lang="en-IN"/>
              <a:t>and many more 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8986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17AD-8B88-D88C-31AA-541D4BA931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40888"/>
            <a:ext cx="9601200" cy="1303337"/>
          </a:xfrm>
        </p:spPr>
        <p:txBody>
          <a:bodyPr/>
          <a:lstStyle/>
          <a:p>
            <a:r>
              <a:rPr lang="en-IN" dirty="0"/>
              <a:t>Geometry Nodes Editor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96503-52F2-8557-465C-899EA0F10B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09188" y="1644225"/>
            <a:ext cx="9122597" cy="4737721"/>
          </a:xfrm>
        </p:spPr>
      </p:pic>
    </p:spTree>
    <p:extLst>
      <p:ext uri="{BB962C8B-B14F-4D97-AF65-F5344CB8AC3E}">
        <p14:creationId xmlns:p14="http://schemas.microsoft.com/office/powerpoint/2010/main" val="22261641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9BB3-3F2C-2B10-8210-8A1E2B9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5676-4039-16B2-DBA6-5ACDEF8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add new nodes you can use Shift +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add a node to the network just drag it in between two nodes.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disconnect a node form the network simply hold Alt and drag the node outside the network.</a:t>
            </a:r>
          </a:p>
        </p:txBody>
      </p:sp>
    </p:spTree>
    <p:extLst>
      <p:ext uri="{BB962C8B-B14F-4D97-AF65-F5344CB8AC3E}">
        <p14:creationId xmlns:p14="http://schemas.microsoft.com/office/powerpoint/2010/main" val="184943628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132</TotalTime>
  <Words>149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GEOMETRY NODES MODIFIER</vt:lpstr>
      <vt:lpstr>What is Geometry Nodes Modifier ?</vt:lpstr>
      <vt:lpstr>Geometry Nodes Editor</vt:lpstr>
      <vt:lpstr>Geometry Nodes Editor</vt:lpstr>
      <vt:lpstr>Nodes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NODES MODIFIER</dc:title>
  <dc:creator>harshit bhandari</dc:creator>
  <cp:lastModifiedBy>harshit bhandari</cp:lastModifiedBy>
  <cp:revision>47</cp:revision>
  <dcterms:created xsi:type="dcterms:W3CDTF">2022-09-08T10:40:23Z</dcterms:created>
  <dcterms:modified xsi:type="dcterms:W3CDTF">2022-09-10T10:36:29Z</dcterms:modified>
</cp:coreProperties>
</file>