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K Modular" charset="1" panose="00000800000000000000"/>
      <p:regular r:id="rId17"/>
    </p:embeddedFont>
    <p:embeddedFont>
      <p:font typeface="Glacial Indifference Bold" charset="1" panose="00000800000000000000"/>
      <p:regular r:id="rId18"/>
    </p:embeddedFont>
    <p:embeddedFont>
      <p:font typeface="Belleza" charset="1" panose="02000503050000020003"/>
      <p:regular r:id="rId19"/>
    </p:embeddedFont>
    <p:embeddedFont>
      <p:font typeface="Gulfs Display" charset="1" panose="00000500000000000000"/>
      <p:regular r:id="rId20"/>
    </p:embeddedFont>
    <p:embeddedFont>
      <p:font typeface="Old Standard" charset="1" panose="02040503050505020303"/>
      <p:regular r:id="rId21"/>
    </p:embeddedFont>
    <p:embeddedFont>
      <p:font typeface="ITC Benguiat" charset="1" panose="02030603050306020704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  <p:embeddedFont>
      <p:font typeface="Canva Sans Italic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VAGfncmeWcw.mp4" Type="http://schemas.openxmlformats.org/officeDocument/2006/relationships/video"/><Relationship Id="rId4" Target="../media/VAGfncmeWcw.mp4" Type="http://schemas.microsoft.com/office/2007/relationships/media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57875" y="66071"/>
            <a:ext cx="3248538" cy="1082846"/>
          </a:xfrm>
          <a:custGeom>
            <a:avLst/>
            <a:gdLst/>
            <a:ahLst/>
            <a:cxnLst/>
            <a:rect r="r" b="b" t="t" l="l"/>
            <a:pathLst>
              <a:path h="1082846" w="3248538">
                <a:moveTo>
                  <a:pt x="0" y="0"/>
                </a:moveTo>
                <a:lnTo>
                  <a:pt x="3248538" y="0"/>
                </a:lnTo>
                <a:lnTo>
                  <a:pt x="3248538" y="1082846"/>
                </a:lnTo>
                <a:lnTo>
                  <a:pt x="0" y="1082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62156" y="1364902"/>
            <a:ext cx="11302821" cy="8229600"/>
          </a:xfrm>
          <a:custGeom>
            <a:avLst/>
            <a:gdLst/>
            <a:ahLst/>
            <a:cxnLst/>
            <a:rect r="r" b="b" t="t" l="l"/>
            <a:pathLst>
              <a:path h="8229600" w="11302821">
                <a:moveTo>
                  <a:pt x="0" y="0"/>
                </a:moveTo>
                <a:lnTo>
                  <a:pt x="11302820" y="0"/>
                </a:lnTo>
                <a:lnTo>
                  <a:pt x="113028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7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86059" y="-211339"/>
            <a:ext cx="5248215" cy="2311334"/>
          </a:xfrm>
          <a:custGeom>
            <a:avLst/>
            <a:gdLst/>
            <a:ahLst/>
            <a:cxnLst/>
            <a:rect r="r" b="b" t="t" l="l"/>
            <a:pathLst>
              <a:path h="2311334" w="5248215">
                <a:moveTo>
                  <a:pt x="0" y="0"/>
                </a:moveTo>
                <a:lnTo>
                  <a:pt x="5248215" y="0"/>
                </a:lnTo>
                <a:lnTo>
                  <a:pt x="5248215" y="2311335"/>
                </a:lnTo>
                <a:lnTo>
                  <a:pt x="0" y="2311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2644" b="-698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42306" y="531294"/>
            <a:ext cx="7229811" cy="60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TEAM  ASTROELIITE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57544" y="575109"/>
            <a:ext cx="1647788" cy="5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B302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presents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7233" y="6184856"/>
            <a:ext cx="11302821" cy="45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"STREAMLINING CAMPUS EVENTS: CONNECT, ENGAGE, SUCCEED!"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55720" y="3052240"/>
            <a:ext cx="8976561" cy="2427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48"/>
              </a:lnSpc>
              <a:spcBef>
                <a:spcPct val="0"/>
              </a:spcBef>
            </a:pPr>
            <a:r>
              <a:rPr lang="en-US" sz="9034">
                <a:solidFill>
                  <a:srgbClr val="011F66"/>
                </a:solidFill>
                <a:latin typeface="Gulfs Display"/>
                <a:ea typeface="Gulfs Display"/>
                <a:cs typeface="Gulfs Display"/>
                <a:sym typeface="Gulfs Display"/>
              </a:rPr>
              <a:t>CELESTI-FEST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72116" y="7734530"/>
            <a:ext cx="11302821" cy="221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ld Standard"/>
                <a:ea typeface="Old Standard"/>
                <a:cs typeface="Old Standard"/>
                <a:sym typeface="Old Standard"/>
              </a:rPr>
              <a:t>PRESENTED BY: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ld Standard"/>
                <a:ea typeface="Old Standard"/>
                <a:cs typeface="Old Standard"/>
                <a:sym typeface="Old Standard"/>
              </a:rPr>
              <a:t>SHIVANGI SHARMA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ld Standard"/>
                <a:ea typeface="Old Standard"/>
                <a:cs typeface="Old Standard"/>
                <a:sym typeface="Old Standard"/>
              </a:rPr>
              <a:t>HARSHIT BHATIA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07334" y="2035965"/>
            <a:ext cx="3575789" cy="7543991"/>
            <a:chOff x="0" y="0"/>
            <a:chExt cx="4767719" cy="100586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67719" cy="8475944"/>
            </a:xfrm>
            <a:custGeom>
              <a:avLst/>
              <a:gdLst/>
              <a:ahLst/>
              <a:cxnLst/>
              <a:rect r="r" b="b" t="t" l="l"/>
              <a:pathLst>
                <a:path h="8475944" w="4767719">
                  <a:moveTo>
                    <a:pt x="0" y="0"/>
                  </a:moveTo>
                  <a:lnTo>
                    <a:pt x="4767719" y="0"/>
                  </a:lnTo>
                  <a:lnTo>
                    <a:pt x="4767719" y="8475944"/>
                  </a:lnTo>
                  <a:lnTo>
                    <a:pt x="0" y="8475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7740126"/>
              <a:ext cx="4767719" cy="2318529"/>
            </a:xfrm>
            <a:custGeom>
              <a:avLst/>
              <a:gdLst/>
              <a:ahLst/>
              <a:cxnLst/>
              <a:rect r="r" b="b" t="t" l="l"/>
              <a:pathLst>
                <a:path h="2318529" w="4767719">
                  <a:moveTo>
                    <a:pt x="0" y="0"/>
                  </a:moveTo>
                  <a:lnTo>
                    <a:pt x="4767719" y="0"/>
                  </a:lnTo>
                  <a:lnTo>
                    <a:pt x="4767719" y="2318529"/>
                  </a:lnTo>
                  <a:lnTo>
                    <a:pt x="0" y="23185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65574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0" y="210250"/>
            <a:ext cx="18288000" cy="182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3957" indent="-376978" lvl="1">
              <a:lnSpc>
                <a:spcPts val="4889"/>
              </a:lnSpc>
              <a:buFont typeface="Arial"/>
              <a:buChar char="•"/>
            </a:pPr>
            <a:r>
              <a:rPr lang="en-US" b="true" sz="34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Twilio as a reminder and sending invitation greetings to the participants and giving feedback forms to them</a:t>
            </a:r>
          </a:p>
          <a:p>
            <a:pPr algn="ctr">
              <a:lnSpc>
                <a:spcPts val="488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121031" y="304800"/>
            <a:ext cx="1126503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000" spc="-10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PROBLEM STATEMENT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064634" y="206040"/>
            <a:ext cx="1859908" cy="619969"/>
          </a:xfrm>
          <a:custGeom>
            <a:avLst/>
            <a:gdLst/>
            <a:ahLst/>
            <a:cxnLst/>
            <a:rect r="r" b="b" t="t" l="l"/>
            <a:pathLst>
              <a:path h="619969" w="1859908">
                <a:moveTo>
                  <a:pt x="0" y="0"/>
                </a:moveTo>
                <a:lnTo>
                  <a:pt x="1859908" y="0"/>
                </a:lnTo>
                <a:lnTo>
                  <a:pt x="1859908" y="619969"/>
                </a:lnTo>
                <a:lnTo>
                  <a:pt x="0" y="619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962025"/>
            <a:ext cx="182880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Managing and participating in college events often presents significant challenges due to the chaotic nature of information dissemination across multiple platforms.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fragmentation leads to confusion among students and faculty, resulting in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poor attendance and diminished engagement. A centralized solution is needed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streamline the entire lifecycle of campus events—from planning and resource allocation to registration, attendance tracking, and post-event feedback collection—enhancing communication and fostering a more engaged campus community.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9021" y="4898576"/>
            <a:ext cx="11035500" cy="5683282"/>
          </a:xfrm>
          <a:custGeom>
            <a:avLst/>
            <a:gdLst/>
            <a:ahLst/>
            <a:cxnLst/>
            <a:rect r="r" b="b" t="t" l="l"/>
            <a:pathLst>
              <a:path h="5683282" w="11035500">
                <a:moveTo>
                  <a:pt x="0" y="0"/>
                </a:moveTo>
                <a:lnTo>
                  <a:pt x="11035499" y="0"/>
                </a:lnTo>
                <a:lnTo>
                  <a:pt x="11035499" y="5683282"/>
                </a:lnTo>
                <a:lnTo>
                  <a:pt x="0" y="5683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636896" y="69850"/>
            <a:ext cx="6156948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OUR 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815341"/>
            <a:ext cx="172593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Celesti-Fest is an innovative project website designed to facilitate seamless integration and management of events occurring within a college environment.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Our platform serves as a centralized hub for all campus activities, ensuring that students, faculty, and administrators can easily access and engage with the vibrant array of events hosted by the institution.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568" y="5143500"/>
            <a:ext cx="11301259" cy="5806022"/>
          </a:xfrm>
          <a:custGeom>
            <a:avLst/>
            <a:gdLst/>
            <a:ahLst/>
            <a:cxnLst/>
            <a:rect r="r" b="b" t="t" l="l"/>
            <a:pathLst>
              <a:path h="5806022" w="11301259">
                <a:moveTo>
                  <a:pt x="0" y="0"/>
                </a:moveTo>
                <a:lnTo>
                  <a:pt x="11301259" y="0"/>
                </a:lnTo>
                <a:lnTo>
                  <a:pt x="11301259" y="5806022"/>
                </a:lnTo>
                <a:lnTo>
                  <a:pt x="0" y="5806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636896" y="69850"/>
            <a:ext cx="6156948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KEY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5305" y="1584037"/>
            <a:ext cx="12455245" cy="88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Creation and Management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0925"/>
            <a:ext cx="1725930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Admin Control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--&gt;This creator dashboard helps to create new events, see the number of participants registering with their groups, see the attendance , and also helps to download the final report of all the participants in the event.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6164" y="2226363"/>
            <a:ext cx="13966409" cy="6733257"/>
          </a:xfrm>
          <a:custGeom>
            <a:avLst/>
            <a:gdLst/>
            <a:ahLst/>
            <a:cxnLst/>
            <a:rect r="r" b="b" t="t" l="l"/>
            <a:pathLst>
              <a:path h="6733257" w="13966409">
                <a:moveTo>
                  <a:pt x="0" y="0"/>
                </a:moveTo>
                <a:lnTo>
                  <a:pt x="13966409" y="0"/>
                </a:lnTo>
                <a:lnTo>
                  <a:pt x="13966409" y="6733256"/>
                </a:lnTo>
                <a:lnTo>
                  <a:pt x="0" y="6733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7" r="-1576" b="-66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43047" y="468996"/>
            <a:ext cx="1829319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Reports-&gt;This creator dashboard helps to display a final file which includes the name, enrollment, email,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phone number etc. of all the users in a document.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50326"/>
            <a:ext cx="16230600" cy="7074995"/>
          </a:xfrm>
          <a:custGeom>
            <a:avLst/>
            <a:gdLst/>
            <a:ahLst/>
            <a:cxnLst/>
            <a:rect r="r" b="b" t="t" l="l"/>
            <a:pathLst>
              <a:path h="7074995" w="16230600">
                <a:moveTo>
                  <a:pt x="0" y="0"/>
                </a:moveTo>
                <a:lnTo>
                  <a:pt x="16230600" y="0"/>
                </a:lnTo>
                <a:lnTo>
                  <a:pt x="16230600" y="7074995"/>
                </a:lnTo>
                <a:lnTo>
                  <a:pt x="0" y="7074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7" t="0" r="-387" b="-179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43047" y="468996"/>
            <a:ext cx="1829319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My Registered Events--&gt;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place where a person can see all the events registered by him.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5370" r="0" b="5370"/>
          <a:stretch>
            <a:fillRect/>
          </a:stretch>
        </p:blipFill>
        <p:spPr>
          <a:xfrm flipH="false" flipV="false" rot="0">
            <a:off x="7259923" y="362413"/>
            <a:ext cx="9626576" cy="842901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9559" y="547370"/>
            <a:ext cx="1829319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Listing an event on the website</a:t>
            </a:r>
          </a:p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(Live Demonstration)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2696" y="1028700"/>
            <a:ext cx="16066604" cy="7372475"/>
          </a:xfrm>
          <a:custGeom>
            <a:avLst/>
            <a:gdLst/>
            <a:ahLst/>
            <a:cxnLst/>
            <a:rect r="r" b="b" t="t" l="l"/>
            <a:pathLst>
              <a:path h="7372475" w="16066604">
                <a:moveTo>
                  <a:pt x="0" y="0"/>
                </a:moveTo>
                <a:lnTo>
                  <a:pt x="16066604" y="0"/>
                </a:lnTo>
                <a:lnTo>
                  <a:pt x="16066604" y="7372475"/>
                </a:lnTo>
                <a:lnTo>
                  <a:pt x="0" y="7372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43047" y="468996"/>
            <a:ext cx="1829319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Attendance Management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6619" y="2513015"/>
            <a:ext cx="9525" cy="58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13307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choose from a variety of payment methods, including digital wallets like Google Pay, as well as Razorpay for online transactions.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Additionally, we support credit and debit card payments, catering to a wide audience and accommodating different user preferences.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Upon successful completion of a transaction, users receive instant confirmation, ensuring transparency and allowing them to keep track of their payments effortlessly.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13158" y="7094222"/>
            <a:ext cx="2748422" cy="2748422"/>
          </a:xfrm>
          <a:custGeom>
            <a:avLst/>
            <a:gdLst/>
            <a:ahLst/>
            <a:cxnLst/>
            <a:rect r="r" b="b" t="t" l="l"/>
            <a:pathLst>
              <a:path h="2748422" w="2748422">
                <a:moveTo>
                  <a:pt x="0" y="0"/>
                </a:moveTo>
                <a:lnTo>
                  <a:pt x="2748422" y="0"/>
                </a:lnTo>
                <a:lnTo>
                  <a:pt x="2748422" y="2748422"/>
                </a:lnTo>
                <a:lnTo>
                  <a:pt x="0" y="274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24888" y="6666774"/>
            <a:ext cx="2731515" cy="2731515"/>
          </a:xfrm>
          <a:custGeom>
            <a:avLst/>
            <a:gdLst/>
            <a:ahLst/>
            <a:cxnLst/>
            <a:rect r="r" b="b" t="t" l="l"/>
            <a:pathLst>
              <a:path h="2731515" w="2731515">
                <a:moveTo>
                  <a:pt x="0" y="0"/>
                </a:moveTo>
                <a:lnTo>
                  <a:pt x="2731515" y="0"/>
                </a:lnTo>
                <a:lnTo>
                  <a:pt x="2731515" y="2731514"/>
                </a:lnTo>
                <a:lnTo>
                  <a:pt x="0" y="2731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12" t="-20856" r="-28192" b="-2664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40230" y="7340481"/>
            <a:ext cx="4238295" cy="1695318"/>
          </a:xfrm>
          <a:custGeom>
            <a:avLst/>
            <a:gdLst/>
            <a:ahLst/>
            <a:cxnLst/>
            <a:rect r="r" b="b" t="t" l="l"/>
            <a:pathLst>
              <a:path h="1695318" w="4238295">
                <a:moveTo>
                  <a:pt x="0" y="0"/>
                </a:moveTo>
                <a:lnTo>
                  <a:pt x="4238295" y="0"/>
                </a:lnTo>
                <a:lnTo>
                  <a:pt x="4238295" y="1695319"/>
                </a:lnTo>
                <a:lnTo>
                  <a:pt x="0" y="1695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636896" y="69850"/>
            <a:ext cx="6156948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FUTURE IDEAS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837354" y="1381997"/>
            <a:ext cx="9924484" cy="5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9"/>
              </a:lnSpc>
            </a:pPr>
            <a:r>
              <a:rPr lang="en-US" b="true" sz="34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Payment Gateways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DAGfiGo_Pk8</dc:identifier>
  <dcterms:modified xsi:type="dcterms:W3CDTF">2011-08-01T06:04:30Z</dcterms:modified>
  <cp:revision>1</cp:revision>
  <dc:title>TEAM AstroEliite</dc:title>
</cp:coreProperties>
</file>