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Game Of life by Jhon Horton Conway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Recreated by – Harshit Bagga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8170-B171-4AC5-B0BC-9143DD1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718E8-790F-40B9-9B5B-6F0F1E45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2520156"/>
            <a:ext cx="7639050" cy="3276600"/>
          </a:xfrm>
        </p:spPr>
      </p:pic>
    </p:spTree>
    <p:extLst>
      <p:ext uri="{BB962C8B-B14F-4D97-AF65-F5344CB8AC3E}">
        <p14:creationId xmlns:p14="http://schemas.microsoft.com/office/powerpoint/2010/main" val="101910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B9C3-D5F6-4073-BE46-9E6579AE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0E589-F698-4019-9B65-9FF425E1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425" y="2341563"/>
            <a:ext cx="6911149" cy="3633787"/>
          </a:xfrm>
        </p:spPr>
      </p:pic>
    </p:spTree>
    <p:extLst>
      <p:ext uri="{BB962C8B-B14F-4D97-AF65-F5344CB8AC3E}">
        <p14:creationId xmlns:p14="http://schemas.microsoft.com/office/powerpoint/2010/main" val="414796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CA90-092A-4041-BD5F-DD445888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NextGeneration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4F8CA-2A8C-4644-A643-8EBA1CCEB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2267671"/>
            <a:ext cx="6500137" cy="4308619"/>
          </a:xfrm>
        </p:spPr>
      </p:pic>
    </p:spTree>
    <p:extLst>
      <p:ext uri="{BB962C8B-B14F-4D97-AF65-F5344CB8AC3E}">
        <p14:creationId xmlns:p14="http://schemas.microsoft.com/office/powerpoint/2010/main" val="35008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A95-391E-4F14-BE60-23A8AE76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A5CA9-D883-475D-AA36-8B0982ABA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3525044"/>
            <a:ext cx="8591550" cy="1266825"/>
          </a:xfrm>
        </p:spPr>
      </p:pic>
    </p:spTree>
    <p:extLst>
      <p:ext uri="{BB962C8B-B14F-4D97-AF65-F5344CB8AC3E}">
        <p14:creationId xmlns:p14="http://schemas.microsoft.com/office/powerpoint/2010/main" val="2550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with </a:t>
            </a:r>
            <a:r>
              <a:rPr lang="en-US" dirty="0" err="1"/>
              <a:t>TornadoFX</a:t>
            </a:r>
            <a:r>
              <a:rPr lang="en-US" dirty="0"/>
              <a:t>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2B9F3B-AD81-44D7-AE47-4E8750DCA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13" y="2857510"/>
            <a:ext cx="11029950" cy="428070"/>
          </a:xfrm>
        </p:spPr>
      </p:pic>
      <p:pic>
        <p:nvPicPr>
          <p:cNvPr id="1026" name="Picture 2" descr="Adding borders to GridPane JavaFX | 易学教程">
            <a:extLst>
              <a:ext uri="{FF2B5EF4-FFF2-40B4-BE49-F238E27FC236}">
                <a16:creationId xmlns:a16="http://schemas.microsoft.com/office/drawing/2014/main" id="{19961C9A-A8B7-4C3C-95D5-74F9B0F9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793791"/>
            <a:ext cx="20002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D9C66EF-8169-4C14-9D84-C76DE44B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320" y="3429000"/>
            <a:ext cx="4753787" cy="33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{4B427625-2DCC-4B37-A217-F1D52265A889}tf33552983_win32</Template>
  <TotalTime>225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Game Of life by Jhon Horton Conway</vt:lpstr>
      <vt:lpstr>Set()</vt:lpstr>
      <vt:lpstr>Get()</vt:lpstr>
      <vt:lpstr>NextGeneration()</vt:lpstr>
      <vt:lpstr>Clear()</vt:lpstr>
      <vt:lpstr>UI with TornadoFX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 by Jhon Horton Conway</dc:title>
  <dc:creator>Harshit</dc:creator>
  <cp:lastModifiedBy>Harshit</cp:lastModifiedBy>
  <cp:revision>11</cp:revision>
  <dcterms:created xsi:type="dcterms:W3CDTF">2020-10-21T13:13:20Z</dcterms:created>
  <dcterms:modified xsi:type="dcterms:W3CDTF">2020-10-21T22:56:50Z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