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8"/>
  </p:notesMasterIdLst>
  <p:sldIdLst>
    <p:sldId id="1874" r:id="rId5"/>
    <p:sldId id="1877" r:id="rId6"/>
    <p:sldId id="1846" r:id="rId7"/>
    <p:sldId id="1869" r:id="rId8"/>
    <p:sldId id="1878" r:id="rId9"/>
    <p:sldId id="1845" r:id="rId10"/>
    <p:sldId id="1870" r:id="rId11"/>
    <p:sldId id="1873" r:id="rId12"/>
    <p:sldId id="1876" r:id="rId13"/>
    <p:sldId id="1865" r:id="rId14"/>
    <p:sldId id="1867" r:id="rId15"/>
    <p:sldId id="1858" r:id="rId16"/>
    <p:sldId id="1875" r:id="rId1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it" initials="H" lastIdx="2" clrIdx="0">
    <p:extLst>
      <p:ext uri="{19B8F6BF-5375-455C-9EA6-DF929625EA0E}">
        <p15:presenceInfo xmlns:p15="http://schemas.microsoft.com/office/powerpoint/2012/main" userId="74393b18be81f6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4F8C"/>
    <a:srgbClr val="0E5080"/>
    <a:srgbClr val="FF2625"/>
    <a:srgbClr val="F69000"/>
    <a:srgbClr val="FE4387"/>
    <a:srgbClr val="007788"/>
    <a:srgbClr val="297C2A"/>
    <a:srgbClr val="01C2D1"/>
    <a:srgbClr val="D6D734"/>
    <a:srgbClr val="005C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AC5CC-BD5C-48AE-893C-4E7F9D212881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863A8DE1-D17E-4C4A-8B20-EF07963861D3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b="0" dirty="0">
              <a:latin typeface="inherit"/>
            </a:rPr>
            <a:t>Data Collection</a:t>
          </a:r>
        </a:p>
      </dgm:t>
    </dgm:pt>
    <dgm:pt modelId="{F17F9F2A-C9E1-4F8E-9024-FF34B6A4E761}" type="parTrans" cxnId="{B06514C8-E6FF-4D66-9E94-881F17C951FF}">
      <dgm:prSet/>
      <dgm:spPr/>
      <dgm:t>
        <a:bodyPr/>
        <a:lstStyle/>
        <a:p>
          <a:endParaRPr lang="en-IN"/>
        </a:p>
      </dgm:t>
    </dgm:pt>
    <dgm:pt modelId="{DC6C3324-1DC8-4004-BF01-1CA8930057A8}" type="sibTrans" cxnId="{B06514C8-E6FF-4D66-9E94-881F17C951FF}">
      <dgm:prSet/>
      <dgm:spPr/>
      <dgm:t>
        <a:bodyPr/>
        <a:lstStyle/>
        <a:p>
          <a:endParaRPr lang="en-IN"/>
        </a:p>
      </dgm:t>
    </dgm:pt>
    <dgm:pt modelId="{25B85E4E-0371-43CB-97EC-36BC2AAAC52D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0" dirty="0">
              <a:latin typeface="inherit"/>
            </a:rPr>
            <a:t>Data Pre-processing</a:t>
          </a:r>
        </a:p>
      </dgm:t>
    </dgm:pt>
    <dgm:pt modelId="{4CA791E9-3614-4797-8D2D-5567657E2312}" type="parTrans" cxnId="{BFD8DA3D-D125-43A3-9210-9390F107F62B}">
      <dgm:prSet/>
      <dgm:spPr/>
      <dgm:t>
        <a:bodyPr/>
        <a:lstStyle/>
        <a:p>
          <a:endParaRPr lang="en-IN"/>
        </a:p>
      </dgm:t>
    </dgm:pt>
    <dgm:pt modelId="{1FD5FFB9-15CF-4C66-80DC-F681D758B1CE}" type="sibTrans" cxnId="{BFD8DA3D-D125-43A3-9210-9390F107F62B}">
      <dgm:prSet/>
      <dgm:spPr/>
      <dgm:t>
        <a:bodyPr/>
        <a:lstStyle/>
        <a:p>
          <a:endParaRPr lang="en-IN"/>
        </a:p>
      </dgm:t>
    </dgm:pt>
    <dgm:pt modelId="{789A4E62-9586-4F9A-A689-916C0998C6DD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800" dirty="0">
              <a:latin typeface="inherit"/>
            </a:rPr>
            <a:t>ML Model</a:t>
          </a:r>
        </a:p>
      </dgm:t>
    </dgm:pt>
    <dgm:pt modelId="{D1978C48-D467-4E7D-93B6-F93657FD3538}" type="parTrans" cxnId="{EA640DC9-958A-4308-AEEE-9947E8606932}">
      <dgm:prSet/>
      <dgm:spPr/>
      <dgm:t>
        <a:bodyPr/>
        <a:lstStyle/>
        <a:p>
          <a:endParaRPr lang="en-IN"/>
        </a:p>
      </dgm:t>
    </dgm:pt>
    <dgm:pt modelId="{C108D0EB-A0FC-4FDA-B0E9-BF764AEDF6FA}" type="sibTrans" cxnId="{EA640DC9-958A-4308-AEEE-9947E8606932}">
      <dgm:prSet/>
      <dgm:spPr/>
      <dgm:t>
        <a:bodyPr/>
        <a:lstStyle/>
        <a:p>
          <a:endParaRPr lang="en-IN"/>
        </a:p>
      </dgm:t>
    </dgm:pt>
    <dgm:pt modelId="{34B14BCE-1100-4490-9A3E-DBA508681DFB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dirty="0">
              <a:latin typeface="inherit"/>
            </a:rPr>
            <a:t>Evaluation</a:t>
          </a:r>
        </a:p>
      </dgm:t>
    </dgm:pt>
    <dgm:pt modelId="{81E5D87C-AE20-45D5-AC09-D8CB044AD58D}" type="parTrans" cxnId="{403FE1C0-D230-4DEC-AAA6-510F5044372D}">
      <dgm:prSet/>
      <dgm:spPr/>
      <dgm:t>
        <a:bodyPr/>
        <a:lstStyle/>
        <a:p>
          <a:endParaRPr lang="en-IN"/>
        </a:p>
      </dgm:t>
    </dgm:pt>
    <dgm:pt modelId="{9425C3DC-3CDC-43FB-92C8-83884D086449}" type="sibTrans" cxnId="{403FE1C0-D230-4DEC-AAA6-510F5044372D}">
      <dgm:prSet/>
      <dgm:spPr/>
      <dgm:t>
        <a:bodyPr/>
        <a:lstStyle/>
        <a:p>
          <a:endParaRPr lang="en-IN"/>
        </a:p>
      </dgm:t>
    </dgm:pt>
    <dgm:pt modelId="{059DC8D9-CC94-4503-A460-CE9E01693CA8}" type="pres">
      <dgm:prSet presAssocID="{C20AC5CC-BD5C-48AE-893C-4E7F9D212881}" presName="rootnode" presStyleCnt="0">
        <dgm:presLayoutVars>
          <dgm:chMax/>
          <dgm:chPref/>
          <dgm:dir/>
          <dgm:animLvl val="lvl"/>
        </dgm:presLayoutVars>
      </dgm:prSet>
      <dgm:spPr/>
    </dgm:pt>
    <dgm:pt modelId="{ED96D545-0853-41B1-99DE-4AB318FCC27B}" type="pres">
      <dgm:prSet presAssocID="{863A8DE1-D17E-4C4A-8B20-EF07963861D3}" presName="composite" presStyleCnt="0"/>
      <dgm:spPr/>
    </dgm:pt>
    <dgm:pt modelId="{75D48CA2-7E7E-4049-B1E2-F12BCEEFA530}" type="pres">
      <dgm:prSet presAssocID="{863A8DE1-D17E-4C4A-8B20-EF07963861D3}" presName="bentUpArrow1" presStyleLbl="alignImgPlace1" presStyleIdx="0" presStyleCnt="3"/>
      <dgm:spPr/>
    </dgm:pt>
    <dgm:pt modelId="{466AF273-580C-4A3D-805E-511FB0B37C48}" type="pres">
      <dgm:prSet presAssocID="{863A8DE1-D17E-4C4A-8B20-EF07963861D3}" presName="ParentText" presStyleLbl="node1" presStyleIdx="0" presStyleCnt="4" custLinFactNeighborX="-524" custLinFactNeighborY="-2559">
        <dgm:presLayoutVars>
          <dgm:chMax val="1"/>
          <dgm:chPref val="1"/>
          <dgm:bulletEnabled val="1"/>
        </dgm:presLayoutVars>
      </dgm:prSet>
      <dgm:spPr/>
    </dgm:pt>
    <dgm:pt modelId="{0139F65E-7FD6-4025-8205-36EB209658EB}" type="pres">
      <dgm:prSet presAssocID="{863A8DE1-D17E-4C4A-8B20-EF07963861D3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A523132-BC7F-4EC2-B10D-E137DB5E182B}" type="pres">
      <dgm:prSet presAssocID="{DC6C3324-1DC8-4004-BF01-1CA8930057A8}" presName="sibTrans" presStyleCnt="0"/>
      <dgm:spPr/>
    </dgm:pt>
    <dgm:pt modelId="{5F0D35D8-D5CA-4CD5-A9F5-6A915CB39A8A}" type="pres">
      <dgm:prSet presAssocID="{25B85E4E-0371-43CB-97EC-36BC2AAAC52D}" presName="composite" presStyleCnt="0"/>
      <dgm:spPr/>
    </dgm:pt>
    <dgm:pt modelId="{FB7B26D1-5907-46DD-94E2-3365BA36E28B}" type="pres">
      <dgm:prSet presAssocID="{25B85E4E-0371-43CB-97EC-36BC2AAAC52D}" presName="bentUpArrow1" presStyleLbl="alignImgPlace1" presStyleIdx="1" presStyleCnt="3"/>
      <dgm:spPr/>
    </dgm:pt>
    <dgm:pt modelId="{A500B7FC-B060-4B65-BE45-F79DB078197B}" type="pres">
      <dgm:prSet presAssocID="{25B85E4E-0371-43CB-97EC-36BC2AAAC52D}" presName="ParentText" presStyleLbl="node1" presStyleIdx="1" presStyleCnt="4" custLinFactNeighborX="-3142" custLinFactNeighborY="-4934">
        <dgm:presLayoutVars>
          <dgm:chMax val="1"/>
          <dgm:chPref val="1"/>
          <dgm:bulletEnabled val="1"/>
        </dgm:presLayoutVars>
      </dgm:prSet>
      <dgm:spPr/>
    </dgm:pt>
    <dgm:pt modelId="{28A6D3E4-66CD-4337-A3F2-9AAF9D5C655F}" type="pres">
      <dgm:prSet presAssocID="{25B85E4E-0371-43CB-97EC-36BC2AAAC52D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D1F0141-AAAC-4BA9-8BB6-2F8C86223FAC}" type="pres">
      <dgm:prSet presAssocID="{1FD5FFB9-15CF-4C66-80DC-F681D758B1CE}" presName="sibTrans" presStyleCnt="0"/>
      <dgm:spPr/>
    </dgm:pt>
    <dgm:pt modelId="{203344FE-6946-42F6-8735-B06A13D926CF}" type="pres">
      <dgm:prSet presAssocID="{789A4E62-9586-4F9A-A689-916C0998C6DD}" presName="composite" presStyleCnt="0"/>
      <dgm:spPr/>
    </dgm:pt>
    <dgm:pt modelId="{BB7CB5B3-6D02-483C-AE6E-E9809D68E3F1}" type="pres">
      <dgm:prSet presAssocID="{789A4E62-9586-4F9A-A689-916C0998C6DD}" presName="bentUpArrow1" presStyleLbl="alignImgPlace1" presStyleIdx="2" presStyleCnt="3"/>
      <dgm:spPr/>
    </dgm:pt>
    <dgm:pt modelId="{536115D2-F527-4D39-8DF1-A4CF19A51435}" type="pres">
      <dgm:prSet presAssocID="{789A4E62-9586-4F9A-A689-916C0998C6DD}" presName="ParentText" presStyleLbl="node1" presStyleIdx="2" presStyleCnt="4" custLinFactNeighborX="-1732" custLinFactNeighborY="720">
        <dgm:presLayoutVars>
          <dgm:chMax val="1"/>
          <dgm:chPref val="1"/>
          <dgm:bulletEnabled val="1"/>
        </dgm:presLayoutVars>
      </dgm:prSet>
      <dgm:spPr/>
    </dgm:pt>
    <dgm:pt modelId="{6617C877-2274-44A1-8F7E-7E40454C5333}" type="pres">
      <dgm:prSet presAssocID="{789A4E62-9586-4F9A-A689-916C0998C6D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7A3C196-A533-4A5F-AB98-E5E2176CD131}" type="pres">
      <dgm:prSet presAssocID="{C108D0EB-A0FC-4FDA-B0E9-BF764AEDF6FA}" presName="sibTrans" presStyleCnt="0"/>
      <dgm:spPr/>
    </dgm:pt>
    <dgm:pt modelId="{8F9CDCF8-C93B-42D2-AB61-506FFD8F00B2}" type="pres">
      <dgm:prSet presAssocID="{34B14BCE-1100-4490-9A3E-DBA508681DFB}" presName="composite" presStyleCnt="0"/>
      <dgm:spPr/>
    </dgm:pt>
    <dgm:pt modelId="{BCA94DE2-C2A4-49AB-B37C-53426FB26787}" type="pres">
      <dgm:prSet presAssocID="{34B14BCE-1100-4490-9A3E-DBA508681DFB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C6B7EA21-1A13-426B-80FE-F408DCE2BB33}" type="presOf" srcId="{C20AC5CC-BD5C-48AE-893C-4E7F9D212881}" destId="{059DC8D9-CC94-4503-A460-CE9E01693CA8}" srcOrd="0" destOrd="0" presId="urn:microsoft.com/office/officeart/2005/8/layout/StepDownProcess"/>
    <dgm:cxn modelId="{1347822D-D097-4F69-9180-38093F8B5EC7}" type="presOf" srcId="{863A8DE1-D17E-4C4A-8B20-EF07963861D3}" destId="{466AF273-580C-4A3D-805E-511FB0B37C48}" srcOrd="0" destOrd="0" presId="urn:microsoft.com/office/officeart/2005/8/layout/StepDownProcess"/>
    <dgm:cxn modelId="{BFD8DA3D-D125-43A3-9210-9390F107F62B}" srcId="{C20AC5CC-BD5C-48AE-893C-4E7F9D212881}" destId="{25B85E4E-0371-43CB-97EC-36BC2AAAC52D}" srcOrd="1" destOrd="0" parTransId="{4CA791E9-3614-4797-8D2D-5567657E2312}" sibTransId="{1FD5FFB9-15CF-4C66-80DC-F681D758B1CE}"/>
    <dgm:cxn modelId="{90DD3C4C-9AD7-49B3-A65E-5FA2604F9757}" type="presOf" srcId="{789A4E62-9586-4F9A-A689-916C0998C6DD}" destId="{536115D2-F527-4D39-8DF1-A4CF19A51435}" srcOrd="0" destOrd="0" presId="urn:microsoft.com/office/officeart/2005/8/layout/StepDownProcess"/>
    <dgm:cxn modelId="{E1329C4D-86CB-4742-947B-70821A3481DC}" type="presOf" srcId="{34B14BCE-1100-4490-9A3E-DBA508681DFB}" destId="{BCA94DE2-C2A4-49AB-B37C-53426FB26787}" srcOrd="0" destOrd="0" presId="urn:microsoft.com/office/officeart/2005/8/layout/StepDownProcess"/>
    <dgm:cxn modelId="{403FE1C0-D230-4DEC-AAA6-510F5044372D}" srcId="{C20AC5CC-BD5C-48AE-893C-4E7F9D212881}" destId="{34B14BCE-1100-4490-9A3E-DBA508681DFB}" srcOrd="3" destOrd="0" parTransId="{81E5D87C-AE20-45D5-AC09-D8CB044AD58D}" sibTransId="{9425C3DC-3CDC-43FB-92C8-83884D086449}"/>
    <dgm:cxn modelId="{B06514C8-E6FF-4D66-9E94-881F17C951FF}" srcId="{C20AC5CC-BD5C-48AE-893C-4E7F9D212881}" destId="{863A8DE1-D17E-4C4A-8B20-EF07963861D3}" srcOrd="0" destOrd="0" parTransId="{F17F9F2A-C9E1-4F8E-9024-FF34B6A4E761}" sibTransId="{DC6C3324-1DC8-4004-BF01-1CA8930057A8}"/>
    <dgm:cxn modelId="{EA640DC9-958A-4308-AEEE-9947E8606932}" srcId="{C20AC5CC-BD5C-48AE-893C-4E7F9D212881}" destId="{789A4E62-9586-4F9A-A689-916C0998C6DD}" srcOrd="2" destOrd="0" parTransId="{D1978C48-D467-4E7D-93B6-F93657FD3538}" sibTransId="{C108D0EB-A0FC-4FDA-B0E9-BF764AEDF6FA}"/>
    <dgm:cxn modelId="{0AE8C8D3-F3BD-44DC-A466-F1FDD26DDA29}" type="presOf" srcId="{25B85E4E-0371-43CB-97EC-36BC2AAAC52D}" destId="{A500B7FC-B060-4B65-BE45-F79DB078197B}" srcOrd="0" destOrd="0" presId="urn:microsoft.com/office/officeart/2005/8/layout/StepDownProcess"/>
    <dgm:cxn modelId="{B621EA1F-6069-4DB3-BA8E-551589440789}" type="presParOf" srcId="{059DC8D9-CC94-4503-A460-CE9E01693CA8}" destId="{ED96D545-0853-41B1-99DE-4AB318FCC27B}" srcOrd="0" destOrd="0" presId="urn:microsoft.com/office/officeart/2005/8/layout/StepDownProcess"/>
    <dgm:cxn modelId="{6451E118-D50C-46C4-AA85-490DA0864446}" type="presParOf" srcId="{ED96D545-0853-41B1-99DE-4AB318FCC27B}" destId="{75D48CA2-7E7E-4049-B1E2-F12BCEEFA530}" srcOrd="0" destOrd="0" presId="urn:microsoft.com/office/officeart/2005/8/layout/StepDownProcess"/>
    <dgm:cxn modelId="{BCC22A0D-27B2-4097-9E20-22A7FA0AE441}" type="presParOf" srcId="{ED96D545-0853-41B1-99DE-4AB318FCC27B}" destId="{466AF273-580C-4A3D-805E-511FB0B37C48}" srcOrd="1" destOrd="0" presId="urn:microsoft.com/office/officeart/2005/8/layout/StepDownProcess"/>
    <dgm:cxn modelId="{E6D4DD6F-FA84-4777-9AE0-00B538261E9E}" type="presParOf" srcId="{ED96D545-0853-41B1-99DE-4AB318FCC27B}" destId="{0139F65E-7FD6-4025-8205-36EB209658EB}" srcOrd="2" destOrd="0" presId="urn:microsoft.com/office/officeart/2005/8/layout/StepDownProcess"/>
    <dgm:cxn modelId="{B149EE3B-92A2-4D0B-B121-895A81F28674}" type="presParOf" srcId="{059DC8D9-CC94-4503-A460-CE9E01693CA8}" destId="{0A523132-BC7F-4EC2-B10D-E137DB5E182B}" srcOrd="1" destOrd="0" presId="urn:microsoft.com/office/officeart/2005/8/layout/StepDownProcess"/>
    <dgm:cxn modelId="{63459716-9B88-4076-8A70-567F215C0EF2}" type="presParOf" srcId="{059DC8D9-CC94-4503-A460-CE9E01693CA8}" destId="{5F0D35D8-D5CA-4CD5-A9F5-6A915CB39A8A}" srcOrd="2" destOrd="0" presId="urn:microsoft.com/office/officeart/2005/8/layout/StepDownProcess"/>
    <dgm:cxn modelId="{1DB46D74-5180-44AD-BFFA-6EBADB3F1479}" type="presParOf" srcId="{5F0D35D8-D5CA-4CD5-A9F5-6A915CB39A8A}" destId="{FB7B26D1-5907-46DD-94E2-3365BA36E28B}" srcOrd="0" destOrd="0" presId="urn:microsoft.com/office/officeart/2005/8/layout/StepDownProcess"/>
    <dgm:cxn modelId="{26D3B202-5189-42CE-8686-3CE6AFB6B377}" type="presParOf" srcId="{5F0D35D8-D5CA-4CD5-A9F5-6A915CB39A8A}" destId="{A500B7FC-B060-4B65-BE45-F79DB078197B}" srcOrd="1" destOrd="0" presId="urn:microsoft.com/office/officeart/2005/8/layout/StepDownProcess"/>
    <dgm:cxn modelId="{73176B80-6978-4B4B-A59D-2A72F19AA621}" type="presParOf" srcId="{5F0D35D8-D5CA-4CD5-A9F5-6A915CB39A8A}" destId="{28A6D3E4-66CD-4337-A3F2-9AAF9D5C655F}" srcOrd="2" destOrd="0" presId="urn:microsoft.com/office/officeart/2005/8/layout/StepDownProcess"/>
    <dgm:cxn modelId="{8B2590D4-2E1B-47FE-9860-B8AE4288B1FD}" type="presParOf" srcId="{059DC8D9-CC94-4503-A460-CE9E01693CA8}" destId="{8D1F0141-AAAC-4BA9-8BB6-2F8C86223FAC}" srcOrd="3" destOrd="0" presId="urn:microsoft.com/office/officeart/2005/8/layout/StepDownProcess"/>
    <dgm:cxn modelId="{300EF1D5-8A20-41B7-AACE-4B5E6AAF6A79}" type="presParOf" srcId="{059DC8D9-CC94-4503-A460-CE9E01693CA8}" destId="{203344FE-6946-42F6-8735-B06A13D926CF}" srcOrd="4" destOrd="0" presId="urn:microsoft.com/office/officeart/2005/8/layout/StepDownProcess"/>
    <dgm:cxn modelId="{BC096F4D-BBA6-40BA-BE93-3E4B157F0436}" type="presParOf" srcId="{203344FE-6946-42F6-8735-B06A13D926CF}" destId="{BB7CB5B3-6D02-483C-AE6E-E9809D68E3F1}" srcOrd="0" destOrd="0" presId="urn:microsoft.com/office/officeart/2005/8/layout/StepDownProcess"/>
    <dgm:cxn modelId="{F2ACA1B4-B127-483A-904A-05DD5EBA94DA}" type="presParOf" srcId="{203344FE-6946-42F6-8735-B06A13D926CF}" destId="{536115D2-F527-4D39-8DF1-A4CF19A51435}" srcOrd="1" destOrd="0" presId="urn:microsoft.com/office/officeart/2005/8/layout/StepDownProcess"/>
    <dgm:cxn modelId="{CD119C85-B37A-4314-8251-C6F4EFD9CBF3}" type="presParOf" srcId="{203344FE-6946-42F6-8735-B06A13D926CF}" destId="{6617C877-2274-44A1-8F7E-7E40454C5333}" srcOrd="2" destOrd="0" presId="urn:microsoft.com/office/officeart/2005/8/layout/StepDownProcess"/>
    <dgm:cxn modelId="{E1D916C9-C182-4833-B2D4-3FFED0552BE2}" type="presParOf" srcId="{059DC8D9-CC94-4503-A460-CE9E01693CA8}" destId="{07A3C196-A533-4A5F-AB98-E5E2176CD131}" srcOrd="5" destOrd="0" presId="urn:microsoft.com/office/officeart/2005/8/layout/StepDownProcess"/>
    <dgm:cxn modelId="{32044AE3-08AA-48FC-B9EC-D1769F9DD507}" type="presParOf" srcId="{059DC8D9-CC94-4503-A460-CE9E01693CA8}" destId="{8F9CDCF8-C93B-42D2-AB61-506FFD8F00B2}" srcOrd="6" destOrd="0" presId="urn:microsoft.com/office/officeart/2005/8/layout/StepDownProcess"/>
    <dgm:cxn modelId="{98E06FAD-423B-4000-B08D-A86A037468CA}" type="presParOf" srcId="{8F9CDCF8-C93B-42D2-AB61-506FFD8F00B2}" destId="{BCA94DE2-C2A4-49AB-B37C-53426FB2678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48CA2-7E7E-4049-B1E2-F12BCEEFA530}">
      <dsp:nvSpPr>
        <dsp:cNvPr id="0" name=""/>
        <dsp:cNvSpPr/>
      </dsp:nvSpPr>
      <dsp:spPr>
        <a:xfrm rot="5400000">
          <a:off x="1553787" y="1230137"/>
          <a:ext cx="1080328" cy="1229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66AF273-580C-4A3D-805E-511FB0B37C48}">
      <dsp:nvSpPr>
        <dsp:cNvPr id="0" name=""/>
        <dsp:cNvSpPr/>
      </dsp:nvSpPr>
      <dsp:spPr>
        <a:xfrm>
          <a:off x="1258035" y="0"/>
          <a:ext cx="1818637" cy="12729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0" kern="1200" dirty="0">
              <a:latin typeface="inherit"/>
            </a:rPr>
            <a:t>Data Collection</a:t>
          </a:r>
        </a:p>
      </dsp:txBody>
      <dsp:txXfrm>
        <a:off x="1320188" y="62153"/>
        <a:ext cx="1694331" cy="1148681"/>
      </dsp:txXfrm>
    </dsp:sp>
    <dsp:sp modelId="{0139F65E-7FD6-4025-8205-36EB209658EB}">
      <dsp:nvSpPr>
        <dsp:cNvPr id="0" name=""/>
        <dsp:cNvSpPr/>
      </dsp:nvSpPr>
      <dsp:spPr>
        <a:xfrm>
          <a:off x="3086202" y="153980"/>
          <a:ext cx="1322703" cy="102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B26D1-5907-46DD-94E2-3365BA36E28B}">
      <dsp:nvSpPr>
        <dsp:cNvPr id="0" name=""/>
        <dsp:cNvSpPr/>
      </dsp:nvSpPr>
      <dsp:spPr>
        <a:xfrm rot="5400000">
          <a:off x="3061630" y="2660122"/>
          <a:ext cx="1080328" cy="1229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A500B7FC-B060-4B65-BE45-F79DB078197B}">
      <dsp:nvSpPr>
        <dsp:cNvPr id="0" name=""/>
        <dsp:cNvSpPr/>
      </dsp:nvSpPr>
      <dsp:spPr>
        <a:xfrm>
          <a:off x="2718267" y="1399747"/>
          <a:ext cx="1818637" cy="12729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inherit"/>
            </a:rPr>
            <a:t>Data Pre-processing</a:t>
          </a:r>
        </a:p>
      </dsp:txBody>
      <dsp:txXfrm>
        <a:off x="2780420" y="1461900"/>
        <a:ext cx="1694331" cy="1148681"/>
      </dsp:txXfrm>
    </dsp:sp>
    <dsp:sp modelId="{28A6D3E4-66CD-4337-A3F2-9AAF9D5C655F}">
      <dsp:nvSpPr>
        <dsp:cNvPr id="0" name=""/>
        <dsp:cNvSpPr/>
      </dsp:nvSpPr>
      <dsp:spPr>
        <a:xfrm>
          <a:off x="4594046" y="1583965"/>
          <a:ext cx="1322703" cy="102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7CB5B3-6D02-483C-AE6E-E9809D68E3F1}">
      <dsp:nvSpPr>
        <dsp:cNvPr id="0" name=""/>
        <dsp:cNvSpPr/>
      </dsp:nvSpPr>
      <dsp:spPr>
        <a:xfrm rot="5400000">
          <a:off x="4569474" y="4090107"/>
          <a:ext cx="1080328" cy="1229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36115D2-F527-4D39-8DF1-A4CF19A51435}">
      <dsp:nvSpPr>
        <dsp:cNvPr id="0" name=""/>
        <dsp:cNvSpPr/>
      </dsp:nvSpPr>
      <dsp:spPr>
        <a:xfrm>
          <a:off x="4251753" y="2901706"/>
          <a:ext cx="1818637" cy="12729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>
              <a:latin typeface="inherit"/>
            </a:rPr>
            <a:t>ML Model</a:t>
          </a:r>
        </a:p>
      </dsp:txBody>
      <dsp:txXfrm>
        <a:off x="4313906" y="2963859"/>
        <a:ext cx="1694331" cy="1148681"/>
      </dsp:txXfrm>
    </dsp:sp>
    <dsp:sp modelId="{6617C877-2274-44A1-8F7E-7E40454C5333}">
      <dsp:nvSpPr>
        <dsp:cNvPr id="0" name=""/>
        <dsp:cNvSpPr/>
      </dsp:nvSpPr>
      <dsp:spPr>
        <a:xfrm>
          <a:off x="6101889" y="3013949"/>
          <a:ext cx="1322703" cy="1028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94DE2-C2A4-49AB-B37C-53426FB26787}">
      <dsp:nvSpPr>
        <dsp:cNvPr id="0" name=""/>
        <dsp:cNvSpPr/>
      </dsp:nvSpPr>
      <dsp:spPr>
        <a:xfrm>
          <a:off x="5791096" y="4322525"/>
          <a:ext cx="1818637" cy="127298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inherit"/>
            </a:rPr>
            <a:t>Evaluation</a:t>
          </a:r>
        </a:p>
      </dsp:txBody>
      <dsp:txXfrm>
        <a:off x="5853249" y="4384678"/>
        <a:ext cx="1694331" cy="1148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9506-7CEB-43C1-6FF9-0981E743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`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8DFB9-FBAE-1740-C459-809970AB96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8CB67-24C8-BC5A-0AE3-3AD6059EC403}"/>
              </a:ext>
            </a:extLst>
          </p:cNvPr>
          <p:cNvSpPr/>
          <p:nvPr/>
        </p:nvSpPr>
        <p:spPr>
          <a:xfrm flipH="1">
            <a:off x="-95249" y="0"/>
            <a:ext cx="9525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3ED079-D82B-E822-1ECD-CC969FE1A3FB}"/>
              </a:ext>
            </a:extLst>
          </p:cNvPr>
          <p:cNvSpPr/>
          <p:nvPr/>
        </p:nvSpPr>
        <p:spPr>
          <a:xfrm rot="16200000">
            <a:off x="5064730" y="-269268"/>
            <a:ext cx="2062538" cy="1219199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D1EB4-1555-6334-ADE0-6B928869D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954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4F7E55-307D-351E-EFE3-D0DD43C07DD3}"/>
              </a:ext>
            </a:extLst>
          </p:cNvPr>
          <p:cNvSpPr txBox="1"/>
          <p:nvPr/>
        </p:nvSpPr>
        <p:spPr>
          <a:xfrm>
            <a:off x="1525300" y="1416208"/>
            <a:ext cx="5076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Bahnschrift" panose="020B0502040204020203" pitchFamily="34" charset="0"/>
              </a:rPr>
              <a:t>URL DETECTOR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12A0D-1E23-7E36-E0F1-DC26CA6CD623}"/>
              </a:ext>
            </a:extLst>
          </p:cNvPr>
          <p:cNvSpPr txBox="1"/>
          <p:nvPr/>
        </p:nvSpPr>
        <p:spPr>
          <a:xfrm>
            <a:off x="7334250" y="5637193"/>
            <a:ext cx="4581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BY HIMANSHU DHINGRA (2110993793)</a:t>
            </a:r>
            <a:br>
              <a:rPr lang="en-US" altLang="en-US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altLang="en-US" b="1" dirty="0">
                <a:solidFill>
                  <a:schemeClr val="bg1"/>
                </a:solidFill>
                <a:cs typeface="Arial" panose="020B0604020202020204" pitchFamily="34" charset="0"/>
              </a:rPr>
              <a:t>HARSHIT BEHL (2110993788)</a:t>
            </a:r>
          </a:p>
          <a:p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CSE-AI (G1)</a:t>
            </a:r>
            <a:endParaRPr lang="en-IN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971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TRIVIA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Plays a pivotal role in ensuring ease in internet surfing.</a:t>
            </a:r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36B3A-558B-413E-877B-7275290A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75CE5-70A2-411D-881E-7B75B82931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2" y="1904998"/>
            <a:ext cx="6477000" cy="3276600"/>
          </a:xfrm>
        </p:spPr>
        <p:txBody>
          <a:bodyPr/>
          <a:lstStyle/>
          <a:p>
            <a:pPr lvl="1"/>
            <a:endParaRPr lang="fr-FR" b="1" dirty="0"/>
          </a:p>
          <a:p>
            <a:pPr lvl="1"/>
            <a:r>
              <a:rPr lang="fr-FR" sz="2400" b="1" dirty="0"/>
              <a:t>Tail Blocks</a:t>
            </a:r>
          </a:p>
          <a:p>
            <a:pPr lvl="1"/>
            <a:r>
              <a:rPr lang="fr-FR" sz="2400" b="1" dirty="0"/>
              <a:t>Icon8</a:t>
            </a:r>
          </a:p>
          <a:p>
            <a:pPr lvl="1"/>
            <a:r>
              <a:rPr lang="fr-FR" sz="2400" b="1" dirty="0"/>
              <a:t>Python.org</a:t>
            </a:r>
          </a:p>
          <a:p>
            <a:pPr lvl="1"/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33912"/>
            <a:ext cx="9141397" cy="677108"/>
          </a:xfrm>
        </p:spPr>
        <p:txBody>
          <a:bodyPr/>
          <a:lstStyle/>
          <a:p>
            <a:r>
              <a:rPr lang="en-US" sz="44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“Technology trust is a good thing, but control is a better one.”</a:t>
            </a:r>
          </a:p>
          <a:p>
            <a:endParaRPr lang="en-US" altLang="en-US" dirty="0"/>
          </a:p>
          <a:p>
            <a:r>
              <a:rPr lang="en-US" dirty="0"/>
              <a:t>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B7CB-4354-7F55-59AE-3A5024B0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3949-A744-B02C-0CB4-7E396B89D7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03A1770-A658-9C4D-C97E-F56F8352CA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1AE10D4-1BAF-C295-7830-BDA46AB64C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06" b="4006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197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D174-7590-9B98-7CF6-012DE4CB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44698"/>
            <a:ext cx="9141397" cy="615553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IN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URL HUNTER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DAC9-EC68-FB11-759C-C14D6AC9C6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62932" y="1457325"/>
            <a:ext cx="7995443" cy="4305300"/>
          </a:xfrm>
        </p:spPr>
        <p:txBody>
          <a:bodyPr/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inherit"/>
              </a:rPr>
              <a:t>URL Hunter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herit"/>
              </a:rPr>
              <a:t> is a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URL detector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inherit"/>
              </a:rPr>
              <a:t> for </a:t>
            </a:r>
            <a:r>
              <a:rPr lang="en-US" sz="3200" dirty="0">
                <a:solidFill>
                  <a:srgbClr val="000000"/>
                </a:solidFill>
                <a:latin typeface="inherit"/>
              </a:rPr>
              <a:t>web users.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Fake or Malicious URLs are something which we come across in our day to day lives.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Whether it is surfing the internet or reading mails/messages, every day we click on a fair chunk of URLs irrespective of its safety or legibility. 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Hence it is a problem to our work efficiency.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80155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sz="4400" dirty="0"/>
              <a:t>Introductory Overview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340929" cy="3924300"/>
          </a:xfrm>
        </p:spPr>
        <p:txBody>
          <a:bodyPr/>
          <a:lstStyle/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python-based program using machine learning to detect fake or malicious mails.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good feature for professionals working in cyber sector.</a:t>
            </a: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517E-C140-4E08-87B6-337EA9E9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451247"/>
            <a:ext cx="9141397" cy="615553"/>
          </a:xfrm>
        </p:spPr>
        <p:txBody>
          <a:bodyPr/>
          <a:lstStyle/>
          <a:p>
            <a:pPr algn="l"/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FB84-5526-4801-A278-7AFEB92A61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301" y="1200150"/>
            <a:ext cx="8470393" cy="4495799"/>
          </a:xfrm>
        </p:spPr>
        <p:txBody>
          <a:bodyPr/>
          <a:lstStyle/>
          <a:p>
            <a:endParaRPr lang="en-US" alt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Libraries like NumPy, Pandas and Flask are used to do feature engineering and setup to ensures easy working.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SKlearn used to for training ML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It helps in detection of various types of URLs into ‘Safe’, ‘Malware’ and ‘Phishing’.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Model built using lexical features for detecting malicious URLs.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dirty="0"/>
              <a:t>Minimal and fast way of working.</a:t>
            </a:r>
          </a:p>
          <a:p>
            <a:pPr algn="l"/>
            <a:endParaRPr 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6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24A9-6BE0-9ED1-7A62-20758B82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517922"/>
            <a:ext cx="9141397" cy="615553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DD8D-1DDD-9D0E-2644-9B355852D7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0950E-C208-6E86-084F-CB4BDDE7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581149"/>
            <a:ext cx="10077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6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2441743"/>
            <a:ext cx="9141397" cy="169277"/>
          </a:xfrm>
        </p:spPr>
        <p:txBody>
          <a:bodyPr/>
          <a:lstStyle/>
          <a:p>
            <a:r>
              <a:rPr lang="en-US" sz="1100" dirty="0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5607" y="4698980"/>
            <a:ext cx="7799387" cy="1534757"/>
          </a:xfrm>
        </p:spPr>
        <p:txBody>
          <a:bodyPr/>
          <a:lstStyle/>
          <a:p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FB63A54-F73C-4E05-B449-23CEC43663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611132"/>
              </p:ext>
            </p:extLst>
          </p:nvPr>
        </p:nvGraphicFramePr>
        <p:xfrm>
          <a:off x="1123951" y="982265"/>
          <a:ext cx="8877299" cy="5628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05904D-4AA1-4F3B-85D0-707D43346A29}"/>
              </a:ext>
            </a:extLst>
          </p:cNvPr>
          <p:cNvSpPr txBox="1"/>
          <p:nvPr/>
        </p:nvSpPr>
        <p:spPr>
          <a:xfrm>
            <a:off x="3081337" y="151268"/>
            <a:ext cx="6029324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+mn-lt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194-4DE5-465A-923C-9FBB6E03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6272-0BA7-49C3-92A7-8AFF26ED0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77782AB-A1C0-27DE-929D-38B780BE60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875" t="8284" r="1875" b="5350"/>
          <a:stretch/>
        </p:blipFill>
        <p:spPr>
          <a:xfrm>
            <a:off x="-219075" y="-28575"/>
            <a:ext cx="12601575" cy="6924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56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194-4DE5-465A-923C-9FBB6E03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6272-0BA7-49C3-92A7-8AFF26ED0A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DF2FDF2-D82F-D7FF-8609-E6BD653E77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8667" b="6752"/>
          <a:stretch/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8558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0667-30D9-DF6E-EB85-F761199A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C2350-B925-40A9-023F-592697FF2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789B7-90A7-E36D-5B73-664CD954F9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95" b="611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8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856</TotalTime>
  <Words>228</Words>
  <Application>Microsoft Office PowerPoint</Application>
  <PresentationFormat>Widescreen</PresentationFormat>
  <Paragraphs>43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Bahnschrift</vt:lpstr>
      <vt:lpstr>inherit</vt:lpstr>
      <vt:lpstr>Segoe UI</vt:lpstr>
      <vt:lpstr>Symbol</vt:lpstr>
      <vt:lpstr>Office Theme</vt:lpstr>
      <vt:lpstr>`</vt:lpstr>
      <vt:lpstr>URL HUNTER</vt:lpstr>
      <vt:lpstr>Introductory Overview</vt:lpstr>
      <vt:lpstr>FEATURES</vt:lpstr>
      <vt:lpstr>METHODOLOGY</vt:lpstr>
      <vt:lpstr>.</vt:lpstr>
      <vt:lpstr>PowerPoint Presentation</vt:lpstr>
      <vt:lpstr>PowerPoint Presentation</vt:lpstr>
      <vt:lpstr>PowerPoint Presentation</vt:lpstr>
      <vt:lpstr>TRIVIA</vt:lpstr>
      <vt:lpstr>Resources</vt:lpstr>
      <vt:lpstr>THANK YOU!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Questions &amp; answers</dc:title>
  <dc:subject/>
  <dc:creator>Harshit</dc:creator>
  <cp:keywords/>
  <dc:description/>
  <cp:lastModifiedBy>Harshit Behl</cp:lastModifiedBy>
  <cp:revision>30</cp:revision>
  <dcterms:created xsi:type="dcterms:W3CDTF">2022-01-18T18:01:50Z</dcterms:created>
  <dcterms:modified xsi:type="dcterms:W3CDTF">2022-11-25T05:30:25Z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