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00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of Toll-Payers GitHub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GPS-based Toll Collection System</a:t>
            </a:r>
          </a:p>
          <a:p>
            <a:r>
              <a:rPr dirty="0"/>
              <a:t>Presented by: </a:t>
            </a:r>
            <a:r>
              <a:rPr lang="en-IN" dirty="0"/>
              <a:t>Harshit Chaudhary</a:t>
            </a:r>
            <a:endParaRPr dirty="0"/>
          </a:p>
          <a:p>
            <a:r>
              <a:rPr lang="en-IN" dirty="0"/>
              <a:t>GLA University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payment_options.py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get_payment_options:</a:t>
            </a:r>
          </a:p>
          <a:p>
            <a:r>
              <a:t>- Returns a list of available payment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signup.py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signup_user:</a:t>
            </a:r>
          </a:p>
          <a:p>
            <a:r>
              <a:t>- Gets username and password from form data.</a:t>
            </a:r>
          </a:p>
          <a:p>
            <a:r>
              <a:t>- Inserts new user details into users table.</a:t>
            </a:r>
          </a:p>
          <a:p>
            <a:r>
              <a:t>- Commits and closes the database connection.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toll_booth.py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get_toll_booths:</a:t>
            </a:r>
          </a:p>
          <a:p>
            <a:r>
              <a:t>- Fetches all toll booths from toll_booths table.</a:t>
            </a:r>
          </a:p>
          <a:p>
            <a:r>
              <a:t>- Returns the list of toll booths.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Route /payment_options:</a:t>
            </a:r>
          </a:p>
          <a:p>
            <a:r>
              <a:t>- Defines a route to display payment options.</a:t>
            </a:r>
          </a:p>
          <a:p>
            <a:r>
              <a:t>- Renders payment_options.html with options.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Detailed analysis of the repository files.</a:t>
            </a:r>
          </a:p>
          <a:p>
            <a:r>
              <a:t>Next Steps: Implementation of enhancements or deployment.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Questions: Open the floor for questions and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A GPS-based tolling system to mitigate the shortcomings of traditional ETC/RFID-based tolling systems.</a:t>
            </a:r>
          </a:p>
          <a:p>
            <a:r>
              <a:t>Objective: Enable seamless virtual tolling by comparing vehicle location with geo-fences.</a:t>
            </a:r>
          </a:p>
          <a:p>
            <a:r>
              <a:t>Technologies Used: Python, Flask, SQLite.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README.md: Project description and setup instructions.</a:t>
            </a:r>
          </a:p>
          <a:p>
            <a:r>
              <a:t>app.py: Main application logic and routes.</a:t>
            </a:r>
          </a:p>
          <a:p>
            <a:r>
              <a:t>gps_receiver.py: Handles GPS data reception.</a:t>
            </a:r>
          </a:p>
          <a:p>
            <a:r>
              <a:t>home.py: Home screen logic.</a:t>
            </a:r>
          </a:p>
          <a:p>
            <a:r>
              <a:t>location_tracker.py: Tracks vehicle location.</a:t>
            </a:r>
          </a:p>
          <a:p>
            <a:r>
              <a:t>main.py: Entry point for the application.</a:t>
            </a:r>
          </a:p>
          <a:p>
            <a:r>
              <a:t>payment.py: Manages payment processing.</a:t>
            </a:r>
          </a:p>
          <a:p>
            <a:r>
              <a:t>payment_options.py: Provides different payment options.</a:t>
            </a:r>
          </a:p>
          <a:p>
            <a:r>
              <a:t>signup.py: User signup logic.</a:t>
            </a:r>
          </a:p>
          <a:p>
            <a:r>
              <a:t>toll_booth.py: Manages toll booth interactions.</a:t>
            </a:r>
          </a:p>
          <a:p>
            <a:r>
              <a:t>ui.py: User interface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Imports: Flask, sqlite3, gps_receiver.</a:t>
            </a:r>
          </a:p>
          <a:p>
            <a:r>
              <a:t>Routes:</a:t>
            </a:r>
          </a:p>
          <a:p>
            <a:r>
              <a:t>- /: Home page.</a:t>
            </a:r>
          </a:p>
          <a:p>
            <a:r>
              <a:t>- /login: Login functionality.</a:t>
            </a:r>
          </a:p>
          <a:p>
            <a:r>
              <a:t>- /dashboard: Displays GPS data.</a:t>
            </a:r>
          </a:p>
          <a:p>
            <a:r>
              <a:t>- /logout: Logs out the user.</a:t>
            </a:r>
          </a:p>
          <a:p>
            <a:r>
              <a:t>Session Management: Uses Flask sessions to manage user state.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gps_receiver.py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get_gps_data:</a:t>
            </a:r>
          </a:p>
          <a:p>
            <a:r>
              <a:t>- Simulates GPS data.</a:t>
            </a:r>
          </a:p>
          <a:p>
            <a:r>
              <a:t>- Generates random latitude and longitude values.</a:t>
            </a:r>
          </a:p>
          <a:p>
            <a:r>
              <a:t>- Returns a dictionary with latitude and longitude.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home:</a:t>
            </a:r>
          </a:p>
          <a:p>
            <a:r>
              <a:t>- Checks user session.</a:t>
            </a:r>
          </a:p>
          <a:p>
            <a:r>
              <a:t>- Redirects logged-in users to the dashboard.</a:t>
            </a:r>
          </a:p>
          <a:p>
            <a:r>
              <a:t>- Renders home.html for guests.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location_tracker.py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track_location:</a:t>
            </a:r>
          </a:p>
          <a:p>
            <a:r>
              <a:t>- Fetches GPS data.</a:t>
            </a:r>
          </a:p>
          <a:p>
            <a:r>
              <a:t>- Inserts GPS data into locations table.</a:t>
            </a:r>
          </a:p>
          <a:p>
            <a:r>
              <a:t>- Commits and closes the database connection.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 Initialization: Initializes Flask app.</a:t>
            </a:r>
          </a:p>
          <a:p>
            <a:r>
              <a:t>URL Rules: Maps routes to view functions.</a:t>
            </a:r>
          </a:p>
          <a:p>
            <a:r>
              <a:t>- Home, login, dashboard, logout routes defined.</a:t>
            </a:r>
          </a:p>
          <a:p>
            <a:r>
              <a:t>Main Block: Runs Flask app in debug mode.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payment.py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process_payment:</a:t>
            </a:r>
          </a:p>
          <a:p>
            <a:r>
              <a:t>- Gets payment method from form data.</a:t>
            </a:r>
          </a:p>
          <a:p>
            <a:r>
              <a:t>- Inserts payment details into payments table.</a:t>
            </a:r>
          </a:p>
          <a:p>
            <a:r>
              <a:t>- Commits and closes the database connection.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540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Analysis of Toll-Payers GitHub Repository</vt:lpstr>
      <vt:lpstr>Project Overview</vt:lpstr>
      <vt:lpstr>Repository Structure</vt:lpstr>
      <vt:lpstr>app.py Analysis</vt:lpstr>
      <vt:lpstr>gps_receiver.py Analysis</vt:lpstr>
      <vt:lpstr>home.py Analysis</vt:lpstr>
      <vt:lpstr>location_tracker.py Analysis</vt:lpstr>
      <vt:lpstr>main.py Analysis</vt:lpstr>
      <vt:lpstr>payment.py Analysis</vt:lpstr>
      <vt:lpstr>payment_options.py Analysis</vt:lpstr>
      <vt:lpstr>signup.py Analysis</vt:lpstr>
      <vt:lpstr>toll_booth.py Analysis</vt:lpstr>
      <vt:lpstr>ui.py Analysis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Harshit Chaudhary</cp:lastModifiedBy>
  <cp:revision>2</cp:revision>
  <dcterms:created xsi:type="dcterms:W3CDTF">2013-01-27T09:14:16Z</dcterms:created>
  <dcterms:modified xsi:type="dcterms:W3CDTF">2024-07-15T17:21:56Z</dcterms:modified>
  <cp:category/>
</cp:coreProperties>
</file>