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9P9Y2txirEfY2Wn8aS0+GHP8vx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01133dbec8_0_1504"/>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101133dbec8_0_1504"/>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101133dbec8_0_150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01133dbec8_0_1539"/>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01133dbec8_0_1539"/>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101133dbec8_0_153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1133dbec8_0_154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101133dbec8_0_1545"/>
          <p:cNvSpPr txBox="1">
            <a:spLocks noGrp="1"/>
          </p:cNvSpPr>
          <p:nvPr>
            <p:ph type="title"/>
          </p:nvPr>
        </p:nvSpPr>
        <p:spPr>
          <a:xfrm>
            <a:off x="301752" y="228600"/>
            <a:ext cx="8534400" cy="759000"/>
          </a:xfrm>
          <a:prstGeom prst="rect">
            <a:avLst/>
          </a:prstGeom>
          <a:noFill/>
          <a:ln>
            <a:noFill/>
          </a:ln>
        </p:spPr>
        <p:txBody>
          <a:bodyPr spcFirstLastPara="1" wrap="square" lIns="91425" tIns="45700" rIns="91425" bIns="45700" anchor="b" anchorCtr="0">
            <a:normAutofit/>
          </a:bodyPr>
          <a:lstStyle>
            <a:lvl1pPr lvl="0" algn="ctr" rtl="0">
              <a:spcBef>
                <a:spcPts val="0"/>
              </a:spcBef>
              <a:spcAft>
                <a:spcPts val="0"/>
              </a:spcAft>
              <a:buClr>
                <a:srgbClr val="7A9798"/>
              </a:buClr>
              <a:buSzPts val="3300"/>
              <a:buFont typeface="Georgia"/>
              <a:buNone/>
              <a:defRPr>
                <a:solidFill>
                  <a:srgbClr val="7A9798"/>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g101133dbec8_0_1545"/>
          <p:cNvSpPr txBox="1">
            <a:spLocks noGrp="1"/>
          </p:cNvSpPr>
          <p:nvPr>
            <p:ph type="dt" idx="10"/>
          </p:nvPr>
        </p:nvSpPr>
        <p:spPr>
          <a:xfrm>
            <a:off x="5791200" y="6404984"/>
            <a:ext cx="3045000" cy="3657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g101133dbec8_0_1545"/>
          <p:cNvSpPr txBox="1">
            <a:spLocks noGrp="1"/>
          </p:cNvSpPr>
          <p:nvPr>
            <p:ph type="ftr" idx="11"/>
          </p:nvPr>
        </p:nvSpPr>
        <p:spPr>
          <a:xfrm>
            <a:off x="304800" y="6410848"/>
            <a:ext cx="3581400" cy="365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g101133dbec8_0_1545"/>
          <p:cNvSpPr txBox="1">
            <a:spLocks noGrp="1"/>
          </p:cNvSpPr>
          <p:nvPr>
            <p:ph type="sldNum" idx="12"/>
          </p:nvPr>
        </p:nvSpPr>
        <p:spPr>
          <a:xfrm>
            <a:off x="4361688" y="1026372"/>
            <a:ext cx="457200" cy="4413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5" name="Google Shape;55;g101133dbec8_0_1545"/>
          <p:cNvSpPr txBox="1">
            <a:spLocks noGrp="1"/>
          </p:cNvSpPr>
          <p:nvPr>
            <p:ph type="body" idx="1"/>
          </p:nvPr>
        </p:nvSpPr>
        <p:spPr>
          <a:xfrm>
            <a:off x="301752" y="1527048"/>
            <a:ext cx="8503800" cy="4572000"/>
          </a:xfrm>
          <a:prstGeom prst="rect">
            <a:avLst/>
          </a:prstGeom>
          <a:noFill/>
          <a:ln>
            <a:noFill/>
          </a:ln>
        </p:spPr>
        <p:txBody>
          <a:bodyPr spcFirstLastPara="1" wrap="square" lIns="91425" tIns="45700" rIns="91425" bIns="45700" anchor="t" anchorCtr="0">
            <a:normAutofit/>
          </a:bodyPr>
          <a:lstStyle>
            <a:lvl1pPr marL="457200" lvl="0" indent="-325755" algn="l" rtl="0">
              <a:spcBef>
                <a:spcPts val="360"/>
              </a:spcBef>
              <a:spcAft>
                <a:spcPts val="0"/>
              </a:spcAft>
              <a:buSzPts val="1530"/>
              <a:buChar char="●"/>
              <a:defRPr/>
            </a:lvl1pPr>
            <a:lvl2pPr marL="914400" lvl="1" indent="-308610" algn="l" rtl="0">
              <a:spcBef>
                <a:spcPts val="1200"/>
              </a:spcBef>
              <a:spcAft>
                <a:spcPts val="0"/>
              </a:spcAft>
              <a:buSzPts val="1260"/>
              <a:buChar char="○"/>
              <a:defRPr/>
            </a:lvl2pPr>
            <a:lvl3pPr marL="1371600" lvl="2" indent="-314325" algn="l" rtl="0">
              <a:spcBef>
                <a:spcPts val="1200"/>
              </a:spcBef>
              <a:spcAft>
                <a:spcPts val="0"/>
              </a:spcAft>
              <a:buSzPts val="1350"/>
              <a:buChar char="■"/>
              <a:defRPr/>
            </a:lvl3pPr>
            <a:lvl4pPr marL="1828800" lvl="3" indent="-308610" algn="l" rtl="0">
              <a:spcBef>
                <a:spcPts val="1200"/>
              </a:spcBef>
              <a:spcAft>
                <a:spcPts val="0"/>
              </a:spcAft>
              <a:buSzPts val="1260"/>
              <a:buChar char="●"/>
              <a:defRPr/>
            </a:lvl4pPr>
            <a:lvl5pPr marL="2286000" lvl="4" indent="-342900" algn="l" rtl="0">
              <a:spcBef>
                <a:spcPts val="1200"/>
              </a:spcBef>
              <a:spcAft>
                <a:spcPts val="0"/>
              </a:spcAft>
              <a:buSzPts val="1800"/>
              <a:buChar char="○"/>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solidFill>
          <a:schemeClr val="lt1"/>
        </a:solidFill>
        <a:effectLst/>
      </p:bgPr>
    </p:bg>
    <p:spTree>
      <p:nvGrpSpPr>
        <p:cNvPr id="1" name="Shape 56"/>
        <p:cNvGrpSpPr/>
        <p:nvPr/>
      </p:nvGrpSpPr>
      <p:grpSpPr>
        <a:xfrm>
          <a:off x="0" y="0"/>
          <a:ext cx="0" cy="0"/>
          <a:chOff x="0" y="0"/>
          <a:chExt cx="0" cy="0"/>
        </a:xfrm>
      </p:grpSpPr>
      <p:cxnSp>
        <p:nvCxnSpPr>
          <p:cNvPr id="57" name="Google Shape;57;g101133dbec8_0_1551"/>
          <p:cNvCxnSpPr/>
          <p:nvPr/>
        </p:nvCxnSpPr>
        <p:spPr>
          <a:xfrm rot="10800000">
            <a:off x="4572000" y="2200227"/>
            <a:ext cx="0" cy="4188000"/>
          </a:xfrm>
          <a:prstGeom prst="straightConnector1">
            <a:avLst/>
          </a:prstGeom>
          <a:noFill/>
          <a:ln w="9525" cap="flat" cmpd="sng">
            <a:solidFill>
              <a:schemeClr val="dk2"/>
            </a:solidFill>
            <a:prstDash val="dash"/>
            <a:round/>
            <a:headEnd type="none" w="sm" len="sm"/>
            <a:tailEnd type="none" w="sm" len="sm"/>
          </a:ln>
        </p:spPr>
      </p:cxnSp>
      <p:sp>
        <p:nvSpPr>
          <p:cNvPr id="58" name="Google Shape;58;g101133dbec8_0_1551"/>
          <p:cNvSpPr/>
          <p:nvPr/>
        </p:nvSpPr>
        <p:spPr>
          <a:xfrm>
            <a:off x="0" y="0"/>
            <a:ext cx="9144000" cy="1447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59" name="Google Shape;59;g101133dbec8_0_1551"/>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0" name="Google Shape;60;g101133dbec8_0_1551"/>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1" name="Google Shape;61;g101133dbec8_0_1551"/>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2" name="Google Shape;62;g101133dbec8_0_1551"/>
          <p:cNvSpPr/>
          <p:nvPr/>
        </p:nvSpPr>
        <p:spPr>
          <a:xfrm>
            <a:off x="152400" y="1371600"/>
            <a:ext cx="8833200"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63" name="Google Shape;63;g101133dbec8_0_1551"/>
          <p:cNvSpPr/>
          <p:nvPr/>
        </p:nvSpPr>
        <p:spPr>
          <a:xfrm>
            <a:off x="145923" y="6391656"/>
            <a:ext cx="8833200" cy="310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64" name="Google Shape;64;g101133dbec8_0_1551"/>
          <p:cNvSpPr txBox="1">
            <a:spLocks noGrp="1"/>
          </p:cNvSpPr>
          <p:nvPr>
            <p:ph type="body" idx="1"/>
          </p:nvPr>
        </p:nvSpPr>
        <p:spPr>
          <a:xfrm>
            <a:off x="301752" y="1524000"/>
            <a:ext cx="4040100" cy="732900"/>
          </a:xfrm>
          <a:prstGeom prst="rect">
            <a:avLst/>
          </a:prstGeom>
          <a:noFill/>
          <a:ln>
            <a:noFill/>
          </a:ln>
          <a:effectLst>
            <a:outerShdw blurRad="50800" dist="25400" dir="5400000" rotWithShape="0">
              <a:srgbClr val="000000">
                <a:alpha val="34900"/>
              </a:srgbClr>
            </a:outerShdw>
          </a:effectLst>
        </p:spPr>
        <p:txBody>
          <a:bodyPr spcFirstLastPara="1" wrap="square" lIns="91425" tIns="45700" rIns="91425" bIns="45700" anchor="ctr" anchorCtr="0">
            <a:noAutofit/>
          </a:bodyPr>
          <a:lstStyle>
            <a:lvl1pPr marL="457200" lvl="0" indent="-228600" algn="l" rtl="0">
              <a:spcBef>
                <a:spcPts val="440"/>
              </a:spcBef>
              <a:spcAft>
                <a:spcPts val="0"/>
              </a:spcAft>
              <a:buSzPts val="1870"/>
              <a:buNone/>
              <a:defRPr sz="2200" b="1">
                <a:solidFill>
                  <a:srgbClr val="FFFFFF"/>
                </a:solidFill>
                <a:latin typeface="Georgia"/>
                <a:ea typeface="Georgia"/>
                <a:cs typeface="Georgia"/>
                <a:sym typeface="Georgia"/>
              </a:defRPr>
            </a:lvl1pPr>
            <a:lvl2pPr marL="914400" lvl="1" indent="-228600" algn="l" rtl="0">
              <a:spcBef>
                <a:spcPts val="1200"/>
              </a:spcBef>
              <a:spcAft>
                <a:spcPts val="0"/>
              </a:spcAft>
              <a:buSzPts val="1400"/>
              <a:buNone/>
              <a:defRPr sz="2000" b="1">
                <a:solidFill>
                  <a:schemeClr val="lt1"/>
                </a:solidFill>
                <a:latin typeface="Georgia"/>
                <a:ea typeface="Georgia"/>
                <a:cs typeface="Georgia"/>
                <a:sym typeface="Georgia"/>
              </a:defRPr>
            </a:lvl2pPr>
            <a:lvl3pPr marL="1371600" lvl="2" indent="-228600" algn="l" rtl="0">
              <a:spcBef>
                <a:spcPts val="1200"/>
              </a:spcBef>
              <a:spcAft>
                <a:spcPts val="0"/>
              </a:spcAft>
              <a:buSzPts val="1350"/>
              <a:buNone/>
              <a:defRPr sz="1800" b="1">
                <a:solidFill>
                  <a:schemeClr val="lt1"/>
                </a:solidFill>
                <a:latin typeface="Georgia"/>
                <a:ea typeface="Georgia"/>
                <a:cs typeface="Georgia"/>
                <a:sym typeface="Georgia"/>
              </a:defRPr>
            </a:lvl3pPr>
            <a:lvl4pPr marL="1828800" lvl="3" indent="-228600" algn="l" rtl="0">
              <a:spcBef>
                <a:spcPts val="1200"/>
              </a:spcBef>
              <a:spcAft>
                <a:spcPts val="0"/>
              </a:spcAft>
              <a:buSzPts val="1120"/>
              <a:buNone/>
              <a:defRPr sz="1600" b="1">
                <a:solidFill>
                  <a:schemeClr val="lt1"/>
                </a:solidFill>
                <a:latin typeface="Georgia"/>
                <a:ea typeface="Georgia"/>
                <a:cs typeface="Georgia"/>
                <a:sym typeface="Georgia"/>
              </a:defRPr>
            </a:lvl4pPr>
            <a:lvl5pPr marL="2286000" lvl="4" indent="-228600" algn="l" rtl="0">
              <a:spcBef>
                <a:spcPts val="120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
        <p:nvSpPr>
          <p:cNvPr id="65" name="Google Shape;65;g101133dbec8_0_1551"/>
          <p:cNvSpPr txBox="1">
            <a:spLocks noGrp="1"/>
          </p:cNvSpPr>
          <p:nvPr>
            <p:ph type="body" idx="2"/>
          </p:nvPr>
        </p:nvSpPr>
        <p:spPr>
          <a:xfrm>
            <a:off x="4791330" y="1524000"/>
            <a:ext cx="4041900" cy="731400"/>
          </a:xfrm>
          <a:prstGeom prst="rect">
            <a:avLst/>
          </a:prstGeom>
          <a:noFill/>
          <a:ln>
            <a:noFill/>
          </a:ln>
          <a:effectLst>
            <a:outerShdw blurRad="50800" dist="25400" dir="5400000" rotWithShape="0">
              <a:srgbClr val="000000">
                <a:alpha val="34900"/>
              </a:srgbClr>
            </a:outerShdw>
          </a:effectLst>
        </p:spPr>
        <p:txBody>
          <a:bodyPr spcFirstLastPara="1" wrap="square" lIns="91425" tIns="45700" rIns="91425" bIns="45700" anchor="ctr" anchorCtr="0">
            <a:noAutofit/>
          </a:bodyPr>
          <a:lstStyle>
            <a:lvl1pPr marL="457200" lvl="0" indent="-228600" algn="l" rtl="0">
              <a:spcBef>
                <a:spcPts val="440"/>
              </a:spcBef>
              <a:spcAft>
                <a:spcPts val="0"/>
              </a:spcAft>
              <a:buSzPts val="1870"/>
              <a:buNone/>
              <a:defRPr sz="2200" b="1">
                <a:solidFill>
                  <a:schemeClr val="lt1"/>
                </a:solidFill>
                <a:latin typeface="Georgia"/>
                <a:ea typeface="Georgia"/>
                <a:cs typeface="Georgia"/>
                <a:sym typeface="Georgia"/>
              </a:defRPr>
            </a:lvl1pPr>
            <a:lvl2pPr marL="914400" lvl="1" indent="-228600" algn="l" rtl="0">
              <a:spcBef>
                <a:spcPts val="1200"/>
              </a:spcBef>
              <a:spcAft>
                <a:spcPts val="0"/>
              </a:spcAft>
              <a:buSzPts val="1400"/>
              <a:buNone/>
              <a:defRPr sz="2000" b="1">
                <a:solidFill>
                  <a:schemeClr val="lt1"/>
                </a:solidFill>
                <a:latin typeface="Georgia"/>
                <a:ea typeface="Georgia"/>
                <a:cs typeface="Georgia"/>
                <a:sym typeface="Georgia"/>
              </a:defRPr>
            </a:lvl2pPr>
            <a:lvl3pPr marL="1371600" lvl="2" indent="-228600" algn="l" rtl="0">
              <a:spcBef>
                <a:spcPts val="1200"/>
              </a:spcBef>
              <a:spcAft>
                <a:spcPts val="0"/>
              </a:spcAft>
              <a:buSzPts val="1350"/>
              <a:buNone/>
              <a:defRPr sz="1800" b="1">
                <a:solidFill>
                  <a:schemeClr val="lt1"/>
                </a:solidFill>
                <a:latin typeface="Georgia"/>
                <a:ea typeface="Georgia"/>
                <a:cs typeface="Georgia"/>
                <a:sym typeface="Georgia"/>
              </a:defRPr>
            </a:lvl3pPr>
            <a:lvl4pPr marL="1828800" lvl="3" indent="-228600" algn="l" rtl="0">
              <a:spcBef>
                <a:spcPts val="1200"/>
              </a:spcBef>
              <a:spcAft>
                <a:spcPts val="0"/>
              </a:spcAft>
              <a:buSzPts val="1120"/>
              <a:buNone/>
              <a:defRPr sz="1600" b="1">
                <a:solidFill>
                  <a:schemeClr val="lt1"/>
                </a:solidFill>
                <a:latin typeface="Georgia"/>
                <a:ea typeface="Georgia"/>
                <a:cs typeface="Georgia"/>
                <a:sym typeface="Georgia"/>
              </a:defRPr>
            </a:lvl4pPr>
            <a:lvl5pPr marL="2286000" lvl="4" indent="-228600" algn="l" rtl="0">
              <a:spcBef>
                <a:spcPts val="1200"/>
              </a:spcBef>
              <a:spcAft>
                <a:spcPts val="0"/>
              </a:spcAft>
              <a:buSzPts val="1600"/>
              <a:buFont typeface="Georgia"/>
              <a:buNone/>
              <a:defRPr sz="1600" b="1">
                <a:solidFill>
                  <a:schemeClr val="lt1"/>
                </a:solidFill>
                <a:latin typeface="Georgia"/>
                <a:ea typeface="Georgia"/>
                <a:cs typeface="Georgia"/>
                <a:sym typeface="Georgia"/>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
        <p:nvSpPr>
          <p:cNvPr id="66" name="Google Shape;66;g101133dbec8_0_1551"/>
          <p:cNvSpPr txBox="1">
            <a:spLocks noGrp="1"/>
          </p:cNvSpPr>
          <p:nvPr>
            <p:ph type="dt" idx="10"/>
          </p:nvPr>
        </p:nvSpPr>
        <p:spPr>
          <a:xfrm>
            <a:off x="5791200" y="6404984"/>
            <a:ext cx="3045000" cy="3657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101133dbec8_0_1551"/>
          <p:cNvSpPr txBox="1">
            <a:spLocks noGrp="1"/>
          </p:cNvSpPr>
          <p:nvPr>
            <p:ph type="ftr" idx="11"/>
          </p:nvPr>
        </p:nvSpPr>
        <p:spPr>
          <a:xfrm>
            <a:off x="304800" y="6409944"/>
            <a:ext cx="3581400" cy="365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cxnSp>
        <p:nvCxnSpPr>
          <p:cNvPr id="68" name="Google Shape;68;g101133dbec8_0_1551"/>
          <p:cNvCxnSpPr/>
          <p:nvPr/>
        </p:nvCxnSpPr>
        <p:spPr>
          <a:xfrm>
            <a:off x="152400" y="1280160"/>
            <a:ext cx="8833200" cy="0"/>
          </a:xfrm>
          <a:prstGeom prst="straightConnector1">
            <a:avLst/>
          </a:prstGeom>
          <a:noFill/>
          <a:ln w="11425" cap="flat" cmpd="sng">
            <a:solidFill>
              <a:srgbClr val="7A9798"/>
            </a:solidFill>
            <a:prstDash val="dash"/>
            <a:round/>
            <a:headEnd type="none" w="sm" len="sm"/>
            <a:tailEnd type="none" w="sm" len="sm"/>
          </a:ln>
        </p:spPr>
      </p:cxnSp>
      <p:sp>
        <p:nvSpPr>
          <p:cNvPr id="69" name="Google Shape;69;g101133dbec8_0_1551"/>
          <p:cNvSpPr/>
          <p:nvPr/>
        </p:nvSpPr>
        <p:spPr>
          <a:xfrm>
            <a:off x="152400" y="155448"/>
            <a:ext cx="8833200" cy="6547200"/>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a:ea typeface="Georgia"/>
              <a:cs typeface="Georgia"/>
              <a:sym typeface="Georgia"/>
            </a:endParaRPr>
          </a:p>
        </p:txBody>
      </p:sp>
      <p:sp>
        <p:nvSpPr>
          <p:cNvPr id="70" name="Google Shape;70;g101133dbec8_0_1551"/>
          <p:cNvSpPr txBox="1">
            <a:spLocks noGrp="1"/>
          </p:cNvSpPr>
          <p:nvPr>
            <p:ph type="body" idx="3"/>
          </p:nvPr>
        </p:nvSpPr>
        <p:spPr>
          <a:xfrm>
            <a:off x="301752" y="2471383"/>
            <a:ext cx="4041600" cy="3818400"/>
          </a:xfrm>
          <a:prstGeom prst="rect">
            <a:avLst/>
          </a:prstGeom>
          <a:noFill/>
          <a:ln>
            <a:noFill/>
          </a:ln>
        </p:spPr>
        <p:txBody>
          <a:bodyPr spcFirstLastPara="1" wrap="square" lIns="91425" tIns="45700" rIns="91425" bIns="45700" anchor="t" anchorCtr="0">
            <a:normAutofit/>
          </a:bodyPr>
          <a:lstStyle>
            <a:lvl1pPr marL="457200" lvl="0" indent="-325755" algn="l" rtl="0">
              <a:spcBef>
                <a:spcPts val="360"/>
              </a:spcBef>
              <a:spcAft>
                <a:spcPts val="0"/>
              </a:spcAft>
              <a:buSzPts val="1530"/>
              <a:buChar char="●"/>
              <a:defRPr/>
            </a:lvl1pPr>
            <a:lvl2pPr marL="914400" lvl="1" indent="-308610" algn="l" rtl="0">
              <a:spcBef>
                <a:spcPts val="1200"/>
              </a:spcBef>
              <a:spcAft>
                <a:spcPts val="0"/>
              </a:spcAft>
              <a:buSzPts val="1260"/>
              <a:buChar char="○"/>
              <a:defRPr/>
            </a:lvl2pPr>
            <a:lvl3pPr marL="1371600" lvl="2" indent="-314325" algn="l" rtl="0">
              <a:spcBef>
                <a:spcPts val="1200"/>
              </a:spcBef>
              <a:spcAft>
                <a:spcPts val="0"/>
              </a:spcAft>
              <a:buSzPts val="1350"/>
              <a:buChar char="■"/>
              <a:defRPr/>
            </a:lvl3pPr>
            <a:lvl4pPr marL="1828800" lvl="3" indent="-308610" algn="l" rtl="0">
              <a:spcBef>
                <a:spcPts val="1200"/>
              </a:spcBef>
              <a:spcAft>
                <a:spcPts val="0"/>
              </a:spcAft>
              <a:buSzPts val="1260"/>
              <a:buChar char="●"/>
              <a:defRPr/>
            </a:lvl4pPr>
            <a:lvl5pPr marL="2286000" lvl="4" indent="-342900" algn="l" rtl="0">
              <a:spcBef>
                <a:spcPts val="1200"/>
              </a:spcBef>
              <a:spcAft>
                <a:spcPts val="0"/>
              </a:spcAft>
              <a:buSzPts val="1800"/>
              <a:buChar char="○"/>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
        <p:nvSpPr>
          <p:cNvPr id="71" name="Google Shape;71;g101133dbec8_0_1551"/>
          <p:cNvSpPr txBox="1">
            <a:spLocks noGrp="1"/>
          </p:cNvSpPr>
          <p:nvPr>
            <p:ph type="body" idx="4"/>
          </p:nvPr>
        </p:nvSpPr>
        <p:spPr>
          <a:xfrm>
            <a:off x="4800600" y="2471383"/>
            <a:ext cx="4038600" cy="3822300"/>
          </a:xfrm>
          <a:prstGeom prst="rect">
            <a:avLst/>
          </a:prstGeom>
          <a:noFill/>
          <a:ln>
            <a:noFill/>
          </a:ln>
        </p:spPr>
        <p:txBody>
          <a:bodyPr spcFirstLastPara="1" wrap="square" lIns="91425" tIns="45700" rIns="91425" bIns="45700" anchor="t" anchorCtr="0">
            <a:normAutofit/>
          </a:bodyPr>
          <a:lstStyle>
            <a:lvl1pPr marL="457200" lvl="0" indent="-325755" algn="l" rtl="0">
              <a:spcBef>
                <a:spcPts val="360"/>
              </a:spcBef>
              <a:spcAft>
                <a:spcPts val="0"/>
              </a:spcAft>
              <a:buSzPts val="1530"/>
              <a:buChar char="●"/>
              <a:defRPr/>
            </a:lvl1pPr>
            <a:lvl2pPr marL="914400" lvl="1" indent="-308610" algn="l" rtl="0">
              <a:spcBef>
                <a:spcPts val="1200"/>
              </a:spcBef>
              <a:spcAft>
                <a:spcPts val="0"/>
              </a:spcAft>
              <a:buSzPts val="1260"/>
              <a:buChar char="○"/>
              <a:defRPr/>
            </a:lvl2pPr>
            <a:lvl3pPr marL="1371600" lvl="2" indent="-314325" algn="l" rtl="0">
              <a:spcBef>
                <a:spcPts val="1200"/>
              </a:spcBef>
              <a:spcAft>
                <a:spcPts val="0"/>
              </a:spcAft>
              <a:buSzPts val="1350"/>
              <a:buChar char="■"/>
              <a:defRPr/>
            </a:lvl3pPr>
            <a:lvl4pPr marL="1828800" lvl="3" indent="-308610" algn="l" rtl="0">
              <a:spcBef>
                <a:spcPts val="1200"/>
              </a:spcBef>
              <a:spcAft>
                <a:spcPts val="0"/>
              </a:spcAft>
              <a:buSzPts val="1260"/>
              <a:buChar char="●"/>
              <a:defRPr/>
            </a:lvl4pPr>
            <a:lvl5pPr marL="2286000" lvl="4" indent="-342900" algn="l" rtl="0">
              <a:spcBef>
                <a:spcPts val="1200"/>
              </a:spcBef>
              <a:spcAft>
                <a:spcPts val="0"/>
              </a:spcAft>
              <a:buSzPts val="1800"/>
              <a:buChar char="○"/>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
        <p:nvSpPr>
          <p:cNvPr id="72" name="Google Shape;72;g101133dbec8_0_1551"/>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73" name="Google Shape;73;g101133dbec8_0_1551"/>
          <p:cNvSpPr/>
          <p:nvPr/>
        </p:nvSpPr>
        <p:spPr>
          <a:xfrm>
            <a:off x="4361688" y="1050524"/>
            <a:ext cx="420600" cy="420600"/>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a:ea typeface="Georgia"/>
              <a:cs typeface="Georgia"/>
              <a:sym typeface="Georgia"/>
            </a:endParaRPr>
          </a:p>
        </p:txBody>
      </p:sp>
      <p:sp>
        <p:nvSpPr>
          <p:cNvPr id="74" name="Google Shape;74;g101133dbec8_0_1551"/>
          <p:cNvSpPr txBox="1">
            <a:spLocks noGrp="1"/>
          </p:cNvSpPr>
          <p:nvPr>
            <p:ph type="sldNum" idx="12"/>
          </p:nvPr>
        </p:nvSpPr>
        <p:spPr>
          <a:xfrm>
            <a:off x="4343400" y="1042416"/>
            <a:ext cx="457200" cy="4413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sz="1600">
                <a:solidFill>
                  <a:srgbClr val="7A9798"/>
                </a:solidFill>
                <a:latin typeface="Georgia"/>
                <a:ea typeface="Georgia"/>
                <a:cs typeface="Georgia"/>
                <a:sym typeface="Georgia"/>
              </a:defRPr>
            </a:lvl1pPr>
            <a:lvl2pPr marL="0" lvl="1" indent="0" algn="ctr" rtl="0">
              <a:spcBef>
                <a:spcPts val="0"/>
              </a:spcBef>
              <a:buNone/>
              <a:defRPr sz="1600">
                <a:solidFill>
                  <a:srgbClr val="7A9798"/>
                </a:solidFill>
                <a:latin typeface="Georgia"/>
                <a:ea typeface="Georgia"/>
                <a:cs typeface="Georgia"/>
                <a:sym typeface="Georgia"/>
              </a:defRPr>
            </a:lvl2pPr>
            <a:lvl3pPr marL="0" lvl="2" indent="0" algn="ctr" rtl="0">
              <a:spcBef>
                <a:spcPts val="0"/>
              </a:spcBef>
              <a:buNone/>
              <a:defRPr sz="1600">
                <a:solidFill>
                  <a:srgbClr val="7A9798"/>
                </a:solidFill>
                <a:latin typeface="Georgia"/>
                <a:ea typeface="Georgia"/>
                <a:cs typeface="Georgia"/>
                <a:sym typeface="Georgia"/>
              </a:defRPr>
            </a:lvl3pPr>
            <a:lvl4pPr marL="0" lvl="3" indent="0" algn="ctr" rtl="0">
              <a:spcBef>
                <a:spcPts val="0"/>
              </a:spcBef>
              <a:buNone/>
              <a:defRPr sz="1600">
                <a:solidFill>
                  <a:srgbClr val="7A9798"/>
                </a:solidFill>
                <a:latin typeface="Georgia"/>
                <a:ea typeface="Georgia"/>
                <a:cs typeface="Georgia"/>
                <a:sym typeface="Georgia"/>
              </a:defRPr>
            </a:lvl4pPr>
            <a:lvl5pPr marL="0" lvl="4" indent="0" algn="ctr" rtl="0">
              <a:spcBef>
                <a:spcPts val="0"/>
              </a:spcBef>
              <a:buNone/>
              <a:defRPr sz="1600">
                <a:solidFill>
                  <a:srgbClr val="7A9798"/>
                </a:solidFill>
                <a:latin typeface="Georgia"/>
                <a:ea typeface="Georgia"/>
                <a:cs typeface="Georgia"/>
                <a:sym typeface="Georgia"/>
              </a:defRPr>
            </a:lvl5pPr>
            <a:lvl6pPr marL="0" lvl="5" indent="0" algn="ctr" rtl="0">
              <a:spcBef>
                <a:spcPts val="0"/>
              </a:spcBef>
              <a:buNone/>
              <a:defRPr sz="1600">
                <a:solidFill>
                  <a:srgbClr val="7A9798"/>
                </a:solidFill>
                <a:latin typeface="Georgia"/>
                <a:ea typeface="Georgia"/>
                <a:cs typeface="Georgia"/>
                <a:sym typeface="Georgia"/>
              </a:defRPr>
            </a:lvl6pPr>
            <a:lvl7pPr marL="0" lvl="6" indent="0" algn="ctr" rtl="0">
              <a:spcBef>
                <a:spcPts val="0"/>
              </a:spcBef>
              <a:buNone/>
              <a:defRPr sz="1600">
                <a:solidFill>
                  <a:srgbClr val="7A9798"/>
                </a:solidFill>
                <a:latin typeface="Georgia"/>
                <a:ea typeface="Georgia"/>
                <a:cs typeface="Georgia"/>
                <a:sym typeface="Georgia"/>
              </a:defRPr>
            </a:lvl7pPr>
            <a:lvl8pPr marL="0" lvl="7" indent="0" algn="ctr" rtl="0">
              <a:spcBef>
                <a:spcPts val="0"/>
              </a:spcBef>
              <a:buNone/>
              <a:defRPr sz="1600">
                <a:solidFill>
                  <a:srgbClr val="7A9798"/>
                </a:solidFill>
                <a:latin typeface="Georgia"/>
                <a:ea typeface="Georgia"/>
                <a:cs typeface="Georgia"/>
                <a:sym typeface="Georgia"/>
              </a:defRPr>
            </a:lvl8pPr>
            <a:lvl9pPr marL="0" lvl="8" indent="0" algn="ctr" rtl="0">
              <a:spcBef>
                <a:spcPts val="0"/>
              </a:spcBef>
              <a:buNone/>
              <a:defRPr sz="1600">
                <a:solidFill>
                  <a:srgbClr val="7A9798"/>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75" name="Google Shape;75;g101133dbec8_0_1551"/>
          <p:cNvSpPr txBox="1">
            <a:spLocks noGrp="1"/>
          </p:cNvSpPr>
          <p:nvPr>
            <p:ph type="title"/>
          </p:nvPr>
        </p:nvSpPr>
        <p:spPr>
          <a:xfrm>
            <a:off x="301752" y="228600"/>
            <a:ext cx="8534400" cy="759000"/>
          </a:xfrm>
          <a:prstGeom prst="rect">
            <a:avLst/>
          </a:prstGeom>
          <a:noFill/>
          <a:ln>
            <a:noFill/>
          </a:ln>
        </p:spPr>
        <p:txBody>
          <a:bodyPr spcFirstLastPara="1" wrap="square" lIns="91425" tIns="45700" rIns="91425" bIns="45700" anchor="b" anchorCtr="0">
            <a:normAutofit/>
          </a:bodyPr>
          <a:lstStyle>
            <a:lvl1pPr lvl="0" algn="ctr" rtl="0">
              <a:spcBef>
                <a:spcPts val="0"/>
              </a:spcBef>
              <a:spcAft>
                <a:spcPts val="0"/>
              </a:spcAft>
              <a:buClr>
                <a:srgbClr val="7A9798"/>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6"/>
        <p:cNvGrpSpPr/>
        <p:nvPr/>
      </p:nvGrpSpPr>
      <p:grpSpPr>
        <a:xfrm>
          <a:off x="0" y="0"/>
          <a:ext cx="0" cy="0"/>
          <a:chOff x="0" y="0"/>
          <a:chExt cx="0" cy="0"/>
        </a:xfrm>
      </p:grpSpPr>
      <p:sp>
        <p:nvSpPr>
          <p:cNvPr id="77" name="Google Shape;77;g101133dbec8_0_1571"/>
          <p:cNvSpPr txBox="1">
            <a:spLocks noGrp="1"/>
          </p:cNvSpPr>
          <p:nvPr>
            <p:ph type="title"/>
          </p:nvPr>
        </p:nvSpPr>
        <p:spPr>
          <a:xfrm>
            <a:off x="301752" y="228600"/>
            <a:ext cx="8534400" cy="759000"/>
          </a:xfrm>
          <a:prstGeom prst="rect">
            <a:avLst/>
          </a:prstGeom>
          <a:noFill/>
          <a:ln>
            <a:noFill/>
          </a:ln>
        </p:spPr>
        <p:txBody>
          <a:bodyPr spcFirstLastPara="1" wrap="square" lIns="91425" tIns="45700" rIns="91425" bIns="45700" anchor="b" anchorCtr="0">
            <a:normAutofit/>
          </a:bodyPr>
          <a:lstStyle>
            <a:lvl1pPr lvl="0" algn="ctr" rtl="0">
              <a:spcBef>
                <a:spcPts val="0"/>
              </a:spcBef>
              <a:spcAft>
                <a:spcPts val="0"/>
              </a:spcAft>
              <a:buClr>
                <a:srgbClr val="7A9798"/>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g101133dbec8_0_1571"/>
          <p:cNvSpPr txBox="1">
            <a:spLocks noGrp="1"/>
          </p:cNvSpPr>
          <p:nvPr>
            <p:ph type="dt" idx="10"/>
          </p:nvPr>
        </p:nvSpPr>
        <p:spPr>
          <a:xfrm>
            <a:off x="5791200" y="6409944"/>
            <a:ext cx="3045000" cy="365700"/>
          </a:xfrm>
          <a:prstGeom prst="rect">
            <a:avLst/>
          </a:prstGeom>
          <a:noFill/>
          <a:ln>
            <a:noFill/>
          </a:ln>
        </p:spPr>
        <p:txBody>
          <a:bodyPr spcFirstLastPara="1" wrap="square" lIns="91425" tIns="45700" rIns="91425" bIns="45700" anchor="t"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g101133dbec8_0_1571"/>
          <p:cNvSpPr txBox="1">
            <a:spLocks noGrp="1"/>
          </p:cNvSpPr>
          <p:nvPr>
            <p:ph type="ftr" idx="11"/>
          </p:nvPr>
        </p:nvSpPr>
        <p:spPr>
          <a:xfrm>
            <a:off x="304800" y="6410848"/>
            <a:ext cx="3581400" cy="3657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g101133dbec8_0_1571"/>
          <p:cNvSpPr txBox="1">
            <a:spLocks noGrp="1"/>
          </p:cNvSpPr>
          <p:nvPr>
            <p:ph type="sldNum" idx="12"/>
          </p:nvPr>
        </p:nvSpPr>
        <p:spPr>
          <a:xfrm>
            <a:off x="4343400" y="1040174"/>
            <a:ext cx="457200" cy="441300"/>
          </a:xfrm>
          <a:prstGeom prst="rect">
            <a:avLst/>
          </a:prstGeom>
          <a:noFill/>
          <a:ln>
            <a:noFill/>
          </a:ln>
        </p:spPr>
        <p:txBody>
          <a:bodyPr spcFirstLastPara="1" wrap="square" lIns="45700" tIns="45700" rIns="45700" bIns="45700" anchor="ctr" anchorCtr="0">
            <a:norm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cxnSp>
        <p:nvCxnSpPr>
          <p:cNvPr id="81" name="Google Shape;81;g101133dbec8_0_1571"/>
          <p:cNvCxnSpPr/>
          <p:nvPr/>
        </p:nvCxnSpPr>
        <p:spPr>
          <a:xfrm rot="10800000" flipH="1">
            <a:off x="4563080" y="1575709"/>
            <a:ext cx="9000" cy="4819500"/>
          </a:xfrm>
          <a:prstGeom prst="straightConnector1">
            <a:avLst/>
          </a:prstGeom>
          <a:noFill/>
          <a:ln w="9525" cap="flat" cmpd="sng">
            <a:solidFill>
              <a:schemeClr val="dk2"/>
            </a:solidFill>
            <a:prstDash val="dash"/>
            <a:round/>
            <a:headEnd type="none" w="sm" len="sm"/>
            <a:tailEnd type="none" w="sm" len="sm"/>
          </a:ln>
        </p:spPr>
      </p:cxnSp>
      <p:sp>
        <p:nvSpPr>
          <p:cNvPr id="82" name="Google Shape;82;g101133dbec8_0_1571"/>
          <p:cNvSpPr txBox="1">
            <a:spLocks noGrp="1"/>
          </p:cNvSpPr>
          <p:nvPr>
            <p:ph type="body" idx="1"/>
          </p:nvPr>
        </p:nvSpPr>
        <p:spPr>
          <a:xfrm>
            <a:off x="301752" y="1371600"/>
            <a:ext cx="4038600" cy="4681800"/>
          </a:xfrm>
          <a:prstGeom prst="rect">
            <a:avLst/>
          </a:prstGeom>
          <a:noFill/>
          <a:ln>
            <a:noFill/>
          </a:ln>
        </p:spPr>
        <p:txBody>
          <a:bodyPr spcFirstLastPara="1" wrap="square" lIns="91425" tIns="45700" rIns="91425" bIns="45700" anchor="t" anchorCtr="0">
            <a:normAutofit/>
          </a:bodyPr>
          <a:lstStyle>
            <a:lvl1pPr marL="457200" lvl="0" indent="-363537" algn="l" rtl="0">
              <a:spcBef>
                <a:spcPts val="500"/>
              </a:spcBef>
              <a:spcAft>
                <a:spcPts val="0"/>
              </a:spcAft>
              <a:buSzPts val="2125"/>
              <a:buChar char="●"/>
              <a:defRPr sz="2500"/>
            </a:lvl1pPr>
            <a:lvl2pPr marL="914400" lvl="1" indent="-308610" algn="l" rtl="0">
              <a:spcBef>
                <a:spcPts val="1200"/>
              </a:spcBef>
              <a:spcAft>
                <a:spcPts val="0"/>
              </a:spcAft>
              <a:buSzPts val="1260"/>
              <a:buChar char="○"/>
              <a:defRPr/>
            </a:lvl2pPr>
            <a:lvl3pPr marL="1371600" lvl="2" indent="-314325" algn="l" rtl="0">
              <a:spcBef>
                <a:spcPts val="1200"/>
              </a:spcBef>
              <a:spcAft>
                <a:spcPts val="0"/>
              </a:spcAft>
              <a:buSzPts val="1350"/>
              <a:buChar char="■"/>
              <a:defRPr/>
            </a:lvl3pPr>
            <a:lvl4pPr marL="1828800" lvl="3" indent="-308610" algn="l" rtl="0">
              <a:spcBef>
                <a:spcPts val="1200"/>
              </a:spcBef>
              <a:spcAft>
                <a:spcPts val="0"/>
              </a:spcAft>
              <a:buSzPts val="1260"/>
              <a:buChar char="●"/>
              <a:defRPr/>
            </a:lvl4pPr>
            <a:lvl5pPr marL="2286000" lvl="4" indent="-342900" algn="l" rtl="0">
              <a:spcBef>
                <a:spcPts val="1200"/>
              </a:spcBef>
              <a:spcAft>
                <a:spcPts val="0"/>
              </a:spcAft>
              <a:buSzPts val="1800"/>
              <a:buChar char="○"/>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
        <p:nvSpPr>
          <p:cNvPr id="83" name="Google Shape;83;g101133dbec8_0_1571"/>
          <p:cNvSpPr txBox="1">
            <a:spLocks noGrp="1"/>
          </p:cNvSpPr>
          <p:nvPr>
            <p:ph type="body" idx="2"/>
          </p:nvPr>
        </p:nvSpPr>
        <p:spPr>
          <a:xfrm>
            <a:off x="4800600" y="1371600"/>
            <a:ext cx="4038600" cy="4681800"/>
          </a:xfrm>
          <a:prstGeom prst="rect">
            <a:avLst/>
          </a:prstGeom>
          <a:noFill/>
          <a:ln>
            <a:noFill/>
          </a:ln>
        </p:spPr>
        <p:txBody>
          <a:bodyPr spcFirstLastPara="1" wrap="square" lIns="91425" tIns="45700" rIns="91425" bIns="45700" anchor="t" anchorCtr="0">
            <a:normAutofit/>
          </a:bodyPr>
          <a:lstStyle>
            <a:lvl1pPr marL="457200" lvl="0" indent="-363537" algn="l" rtl="0">
              <a:spcBef>
                <a:spcPts val="500"/>
              </a:spcBef>
              <a:spcAft>
                <a:spcPts val="0"/>
              </a:spcAft>
              <a:buSzPts val="2125"/>
              <a:buChar char="●"/>
              <a:defRPr sz="2500"/>
            </a:lvl1pPr>
            <a:lvl2pPr marL="914400" lvl="1" indent="-308610" algn="l" rtl="0">
              <a:spcBef>
                <a:spcPts val="1200"/>
              </a:spcBef>
              <a:spcAft>
                <a:spcPts val="0"/>
              </a:spcAft>
              <a:buSzPts val="1260"/>
              <a:buChar char="○"/>
              <a:defRPr/>
            </a:lvl2pPr>
            <a:lvl3pPr marL="1371600" lvl="2" indent="-314325" algn="l" rtl="0">
              <a:spcBef>
                <a:spcPts val="1200"/>
              </a:spcBef>
              <a:spcAft>
                <a:spcPts val="0"/>
              </a:spcAft>
              <a:buSzPts val="1350"/>
              <a:buChar char="■"/>
              <a:defRPr/>
            </a:lvl3pPr>
            <a:lvl4pPr marL="1828800" lvl="3" indent="-308610" algn="l" rtl="0">
              <a:spcBef>
                <a:spcPts val="1200"/>
              </a:spcBef>
              <a:spcAft>
                <a:spcPts val="0"/>
              </a:spcAft>
              <a:buSzPts val="1260"/>
              <a:buChar char="●"/>
              <a:defRPr/>
            </a:lvl4pPr>
            <a:lvl5pPr marL="2286000" lvl="4" indent="-342900" algn="l" rtl="0">
              <a:spcBef>
                <a:spcPts val="1200"/>
              </a:spcBef>
              <a:spcAft>
                <a:spcPts val="0"/>
              </a:spcAft>
              <a:buSzPts val="1800"/>
              <a:buChar char="○"/>
              <a:defRPr/>
            </a:lvl5pPr>
            <a:lvl6pPr marL="2743200" lvl="5" indent="-320039" algn="l" rtl="0">
              <a:spcBef>
                <a:spcPts val="1200"/>
              </a:spcBef>
              <a:spcAft>
                <a:spcPts val="0"/>
              </a:spcAft>
              <a:buSzPts val="1440"/>
              <a:buChar char="■"/>
              <a:defRPr/>
            </a:lvl6pPr>
            <a:lvl7pPr marL="3200400" lvl="6" indent="-331470" algn="l" rtl="0">
              <a:spcBef>
                <a:spcPts val="1200"/>
              </a:spcBef>
              <a:spcAft>
                <a:spcPts val="0"/>
              </a:spcAft>
              <a:buSzPts val="1620"/>
              <a:buChar char="●"/>
              <a:defRPr/>
            </a:lvl7pPr>
            <a:lvl8pPr marL="3657600" lvl="7" indent="-342900" algn="l" rtl="0">
              <a:spcBef>
                <a:spcPts val="1200"/>
              </a:spcBef>
              <a:spcAft>
                <a:spcPts val="0"/>
              </a:spcAft>
              <a:buSzPts val="1800"/>
              <a:buChar char="○"/>
              <a:defRPr/>
            </a:lvl8pPr>
            <a:lvl9pPr marL="4114800" lvl="8" indent="-331470" algn="l" rtl="0">
              <a:spcBef>
                <a:spcPts val="1200"/>
              </a:spcBef>
              <a:spcAft>
                <a:spcPts val="1200"/>
              </a:spcAft>
              <a:buSzPts val="162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101133dbec8_0_1508"/>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101133dbec8_0_150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01133dbec8_0_151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101133dbec8_0_151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101133dbec8_0_15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01133dbec8_0_15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101133dbec8_0_151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101133dbec8_0_151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101133dbec8_0_15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01133dbec8_0_15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101133dbec8_0_15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01133dbec8_0_1523"/>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101133dbec8_0_1523"/>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101133dbec8_0_15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01133dbec8_0_1527"/>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101133dbec8_0_15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01133dbec8_0_1530"/>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101133dbec8_0_1530"/>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101133dbec8_0_1530"/>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101133dbec8_0_1530"/>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101133dbec8_0_153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01133dbec8_0_1536"/>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101133dbec8_0_153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01133dbec8_0_150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101133dbec8_0_1500"/>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101133dbec8_0_150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erver-side-client-side-programming/" TargetMode="External"/><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hyperlink" Target="https://www.geeksforgeeks.org/javascript-math-object/" TargetMode="External"/><Relationship Id="rId5" Type="http://schemas.openxmlformats.org/officeDocument/2006/relationships/hyperlink" Target="https://www.geeksforgeeks.org/javascript-date-objects/" TargetMode="External"/><Relationship Id="rId4" Type="http://schemas.openxmlformats.org/officeDocument/2006/relationships/hyperlink" Target="https://www.geeksforgeeks.org/arrays-in-javascrip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hyperlink" Target="https://www.geeksforgeeks.org/" TargetMode="External"/><Relationship Id="rId4" Type="http://schemas.openxmlformats.org/officeDocument/2006/relationships/hyperlink" Target="https://www.udemy.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539552" y="0"/>
            <a:ext cx="8296600" cy="1412776"/>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7A9798"/>
              </a:buClr>
              <a:buSzPct val="82500"/>
              <a:buFont typeface="Georgia"/>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sz="4000">
                <a:solidFill>
                  <a:srgbClr val="1155CC"/>
                </a:solidFill>
              </a:rPr>
              <a:t>INDERPRASTHA  ENGINEERING COLLEGE</a:t>
            </a:r>
            <a:endParaRPr sz="4000">
              <a:solidFill>
                <a:srgbClr val="1155CC"/>
              </a:solidFill>
            </a:endParaRPr>
          </a:p>
        </p:txBody>
      </p:sp>
      <p:sp>
        <p:nvSpPr>
          <p:cNvPr id="89" name="Google Shape;89;p1"/>
          <p:cNvSpPr txBox="1">
            <a:spLocks noGrp="1"/>
          </p:cNvSpPr>
          <p:nvPr>
            <p:ph type="body" idx="1"/>
          </p:nvPr>
        </p:nvSpPr>
        <p:spPr>
          <a:xfrm>
            <a:off x="716269" y="1412776"/>
            <a:ext cx="8503800" cy="4768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95"/>
              <a:buNone/>
            </a:pPr>
            <a:r>
              <a:rPr lang="en-US" dirty="0"/>
              <a:t>	         </a:t>
            </a:r>
            <a:endParaRPr/>
          </a:p>
          <a:p>
            <a:pPr marL="0" lvl="0" indent="0" algn="l" rtl="0">
              <a:spcBef>
                <a:spcPts val="540"/>
              </a:spcBef>
              <a:spcAft>
                <a:spcPts val="0"/>
              </a:spcAft>
              <a:buSzPts val="2295"/>
              <a:buNone/>
            </a:pPr>
            <a:r>
              <a:rPr lang="en-US" dirty="0"/>
              <a:t>                MINI PROJECT PRESENTATION </a:t>
            </a:r>
            <a:endParaRPr/>
          </a:p>
          <a:p>
            <a:pPr marL="0" lvl="0" indent="0" algn="l" rtl="0">
              <a:spcBef>
                <a:spcPts val="540"/>
              </a:spcBef>
              <a:spcAft>
                <a:spcPts val="0"/>
              </a:spcAft>
              <a:buSzPts val="2295"/>
              <a:buNone/>
            </a:pPr>
            <a:r>
              <a:rPr lang="en-US" dirty="0"/>
              <a:t>				    ON</a:t>
            </a:r>
            <a:endParaRPr/>
          </a:p>
          <a:p>
            <a:pPr marL="0" lvl="0" indent="0" algn="l" rtl="0">
              <a:spcBef>
                <a:spcPts val="540"/>
              </a:spcBef>
              <a:spcAft>
                <a:spcPts val="0"/>
              </a:spcAft>
              <a:buSzPts val="2295"/>
              <a:buNone/>
            </a:pPr>
            <a:r>
              <a:rPr lang="en-US" dirty="0"/>
              <a:t>	        FRONTEND WEB DEVELOPMENT </a:t>
            </a:r>
            <a:endParaRPr/>
          </a:p>
          <a:p>
            <a:pPr marL="0" lvl="0" indent="0" algn="l" rtl="0">
              <a:spcBef>
                <a:spcPts val="540"/>
              </a:spcBef>
              <a:spcAft>
                <a:spcPts val="0"/>
              </a:spcAft>
              <a:buSzPts val="2295"/>
              <a:buNone/>
            </a:pPr>
            <a:r>
              <a:rPr lang="en-US" dirty="0"/>
              <a:t>						</a:t>
            </a:r>
            <a:endParaRPr/>
          </a:p>
          <a:p>
            <a:pPr marL="0" lvl="0" indent="0" algn="l" rtl="0">
              <a:spcBef>
                <a:spcPts val="540"/>
              </a:spcBef>
              <a:spcAft>
                <a:spcPts val="0"/>
              </a:spcAft>
              <a:buSzPts val="2295"/>
              <a:buNone/>
            </a:pPr>
            <a:endParaRPr/>
          </a:p>
          <a:p>
            <a:pPr marL="0" lvl="0" indent="0" algn="l" rtl="0">
              <a:spcBef>
                <a:spcPts val="540"/>
              </a:spcBef>
              <a:spcAft>
                <a:spcPts val="0"/>
              </a:spcAft>
              <a:buSzPts val="2295"/>
              <a:buNone/>
            </a:pPr>
            <a:r>
              <a:rPr lang="en-US" dirty="0"/>
              <a:t>						</a:t>
            </a:r>
            <a:endParaRPr/>
          </a:p>
          <a:p>
            <a:pPr marL="0" lvl="0" indent="0">
              <a:spcBef>
                <a:spcPts val="540"/>
              </a:spcBef>
              <a:buSzPts val="2295"/>
              <a:buNone/>
            </a:pPr>
            <a:r>
              <a:rPr lang="en-US" dirty="0"/>
              <a:t>			</a:t>
            </a:r>
            <a:r>
              <a:rPr lang="en-US" dirty="0" smtClean="0"/>
              <a:t>   </a:t>
            </a:r>
            <a:r>
              <a:rPr lang="en-US" dirty="0" err="1" smtClean="0"/>
              <a:t>Harshit</a:t>
            </a:r>
            <a:r>
              <a:rPr lang="en-US" dirty="0" smtClean="0"/>
              <a:t> </a:t>
            </a:r>
            <a:r>
              <a:rPr lang="en-US" dirty="0" err="1" smtClean="0"/>
              <a:t>Chaudhary</a:t>
            </a:r>
            <a:r>
              <a:rPr lang="en-US" dirty="0" smtClean="0"/>
              <a:t>(2000300100106)</a:t>
            </a:r>
            <a:endParaRPr lang="en-US" dirty="0" smtClean="0"/>
          </a:p>
          <a:p>
            <a:pPr marL="0" lvl="0" indent="0" algn="l" rtl="0">
              <a:spcBef>
                <a:spcPts val="540"/>
              </a:spcBef>
              <a:spcAft>
                <a:spcPts val="0"/>
              </a:spcAft>
              <a:buSzPts val="2295"/>
              <a:buNone/>
            </a:pPr>
            <a:r>
              <a:rPr lang="en-US" dirty="0" smtClean="0"/>
              <a:t>            </a:t>
            </a:r>
            <a:r>
              <a:rPr lang="en-US" dirty="0" smtClean="0"/>
              <a:t>                                  </a:t>
            </a:r>
            <a:r>
              <a:rPr lang="en-US" dirty="0" err="1" smtClean="0"/>
              <a:t>Hritik</a:t>
            </a:r>
            <a:r>
              <a:rPr lang="en-US" dirty="0" smtClean="0"/>
              <a:t> </a:t>
            </a:r>
            <a:r>
              <a:rPr lang="en-US" dirty="0" err="1" smtClean="0"/>
              <a:t>Chaturvedi</a:t>
            </a:r>
            <a:r>
              <a:rPr lang="en-US" dirty="0" smtClean="0"/>
              <a:t> (2000300100114)</a:t>
            </a:r>
            <a:endParaRPr lang="en-US" dirty="0" smtClean="0"/>
          </a:p>
          <a:p>
            <a:pPr marL="0" lvl="0" indent="0" algn="l" rtl="0">
              <a:spcBef>
                <a:spcPts val="540"/>
              </a:spcBef>
              <a:spcAft>
                <a:spcPts val="0"/>
              </a:spcAft>
              <a:buSzPts val="2295"/>
              <a:buNone/>
            </a:pPr>
            <a:r>
              <a:rPr lang="en-US" dirty="0" smtClean="0"/>
              <a:t>                                               </a:t>
            </a:r>
            <a:endParaRPr/>
          </a:p>
          <a:p>
            <a:pPr marL="0" lvl="0" indent="0" algn="l" rtl="0">
              <a:spcBef>
                <a:spcPts val="540"/>
              </a:spcBef>
              <a:spcAft>
                <a:spcPts val="1200"/>
              </a:spcAft>
              <a:buSzPts val="2295"/>
              <a:buNone/>
            </a:pPr>
            <a:r>
              <a:rPr lang="en-US" dirty="0"/>
              <a:t>			</a:t>
            </a:r>
            <a:endParaRPr/>
          </a:p>
        </p:txBody>
      </p:sp>
      <p:pic>
        <p:nvPicPr>
          <p:cNvPr id="90" name="Google Shape;90;p1"/>
          <p:cNvPicPr preferRelativeResize="0"/>
          <p:nvPr/>
        </p:nvPicPr>
        <p:blipFill rotWithShape="1">
          <a:blip r:embed="rId3">
            <a:alphaModFix/>
          </a:blip>
          <a:srcRect/>
          <a:stretch/>
        </p:blipFill>
        <p:spPr>
          <a:xfrm>
            <a:off x="253772" y="3854135"/>
            <a:ext cx="3240360" cy="2252074"/>
          </a:xfrm>
          <a:prstGeom prst="rect">
            <a:avLst/>
          </a:prstGeom>
          <a:noFill/>
          <a:ln>
            <a:noFill/>
          </a:ln>
        </p:spPr>
      </p:pic>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200">
        <p14:prism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SELECTORS IN CSS</a:t>
            </a:r>
            <a:endParaRPr>
              <a:solidFill>
                <a:schemeClr val="dk1"/>
              </a:solidFill>
            </a:endParaRPr>
          </a:p>
        </p:txBody>
      </p:sp>
      <p:sp>
        <p:nvSpPr>
          <p:cNvPr id="145" name="Google Shape;145;p10"/>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700"/>
              <a:buFont typeface="Arial"/>
              <a:buChar char="•"/>
            </a:pPr>
            <a:r>
              <a:rPr lang="en-US" sz="2000" b="1">
                <a:latin typeface="Arial"/>
                <a:ea typeface="Arial"/>
                <a:cs typeface="Arial"/>
                <a:sym typeface="Arial"/>
              </a:rPr>
              <a:t>CSS class Selector</a:t>
            </a:r>
            <a:endParaRPr/>
          </a:p>
          <a:p>
            <a:pPr marL="0" lvl="0" indent="0" algn="l" rtl="0">
              <a:spcBef>
                <a:spcPts val="400"/>
              </a:spcBef>
              <a:spcAft>
                <a:spcPts val="0"/>
              </a:spcAft>
              <a:buSzPts val="1700"/>
              <a:buNone/>
            </a:pPr>
            <a:r>
              <a:rPr lang="en-US" sz="2000">
                <a:latin typeface="Arial"/>
                <a:ea typeface="Arial"/>
                <a:cs typeface="Arial"/>
                <a:sym typeface="Arial"/>
              </a:rPr>
              <a:t>The class selector selects HTML elements with a specific class attribute.To select elements with a specific class, write a period (.) character, followed by the class name.</a:t>
            </a:r>
            <a:endParaRPr/>
          </a:p>
          <a:p>
            <a:pPr marL="274320" lvl="0" indent="-274320" algn="l" rtl="0">
              <a:spcBef>
                <a:spcPts val="400"/>
              </a:spcBef>
              <a:spcAft>
                <a:spcPts val="0"/>
              </a:spcAft>
              <a:buSzPts val="1700"/>
              <a:buFont typeface="Arial"/>
              <a:buChar char="•"/>
            </a:pPr>
            <a:r>
              <a:rPr lang="en-US" sz="2000" b="1">
                <a:latin typeface="Arial"/>
                <a:ea typeface="Arial"/>
                <a:cs typeface="Arial"/>
                <a:sym typeface="Arial"/>
              </a:rPr>
              <a:t>CSS id Selector</a:t>
            </a:r>
            <a:endParaRPr/>
          </a:p>
          <a:p>
            <a:pPr marL="0" lvl="0" indent="0" algn="l" rtl="0">
              <a:spcBef>
                <a:spcPts val="400"/>
              </a:spcBef>
              <a:spcAft>
                <a:spcPts val="0"/>
              </a:spcAft>
              <a:buSzPts val="1700"/>
              <a:buNone/>
            </a:pPr>
            <a:r>
              <a:rPr lang="en-US" sz="2000">
                <a:latin typeface="Arial"/>
                <a:ea typeface="Arial"/>
                <a:cs typeface="Arial"/>
                <a:sym typeface="Arial"/>
              </a:rPr>
              <a:t>The id selector uses the id attribute of an HTML element to select a specific element.The id of an element is unique within a page, so the id selector is used to select one unique element!To select an element with a specific id, write a hash (#) character, followed by the id of the element.</a:t>
            </a:r>
            <a:endParaRPr/>
          </a:p>
          <a:p>
            <a:pPr marL="274320" lvl="0" indent="-274320" algn="l" rtl="0">
              <a:spcBef>
                <a:spcPts val="400"/>
              </a:spcBef>
              <a:spcAft>
                <a:spcPts val="0"/>
              </a:spcAft>
              <a:buSzPts val="1700"/>
              <a:buFont typeface="Arial"/>
              <a:buChar char="•"/>
            </a:pPr>
            <a:r>
              <a:rPr lang="en-US" sz="2000" b="1">
                <a:latin typeface="Arial"/>
                <a:ea typeface="Arial"/>
                <a:cs typeface="Arial"/>
                <a:sym typeface="Arial"/>
              </a:rPr>
              <a:t>CSS Universal Selector</a:t>
            </a:r>
            <a:endParaRPr/>
          </a:p>
          <a:p>
            <a:pPr marL="0" lvl="0" indent="0" algn="l" rtl="0">
              <a:spcBef>
                <a:spcPts val="400"/>
              </a:spcBef>
              <a:spcAft>
                <a:spcPts val="0"/>
              </a:spcAft>
              <a:buSzPts val="1700"/>
              <a:buNone/>
            </a:pPr>
            <a:r>
              <a:rPr lang="en-US" sz="2000">
                <a:latin typeface="Arial"/>
                <a:ea typeface="Arial"/>
                <a:cs typeface="Arial"/>
                <a:sym typeface="Arial"/>
              </a:rPr>
              <a:t>The universal selector (*) selects all HTML elements on the page.</a:t>
            </a:r>
            <a:endParaRPr/>
          </a:p>
          <a:p>
            <a:pPr marL="274320" lvl="0" indent="-274320" algn="l" rtl="0">
              <a:spcBef>
                <a:spcPts val="400"/>
              </a:spcBef>
              <a:spcAft>
                <a:spcPts val="0"/>
              </a:spcAft>
              <a:buSzPts val="1700"/>
              <a:buFont typeface="Arial"/>
              <a:buChar char="•"/>
            </a:pPr>
            <a:r>
              <a:rPr lang="en-US" sz="2000" b="1">
                <a:latin typeface="Arial"/>
                <a:ea typeface="Arial"/>
                <a:cs typeface="Arial"/>
                <a:sym typeface="Arial"/>
              </a:rPr>
              <a:t>CSS Grouping Selector</a:t>
            </a:r>
            <a:endParaRPr/>
          </a:p>
          <a:p>
            <a:pPr marL="0" lvl="0" indent="0" algn="l" rtl="0">
              <a:spcBef>
                <a:spcPts val="400"/>
              </a:spcBef>
              <a:spcAft>
                <a:spcPts val="0"/>
              </a:spcAft>
              <a:buSzPts val="1700"/>
              <a:buNone/>
            </a:pPr>
            <a:r>
              <a:rPr lang="en-US" sz="2000">
                <a:latin typeface="Arial"/>
                <a:ea typeface="Arial"/>
                <a:cs typeface="Arial"/>
                <a:sym typeface="Arial"/>
              </a:rPr>
              <a:t>The grouping selector selects all the HTML elements with the same style definitions.</a:t>
            </a:r>
            <a:endParaRPr/>
          </a:p>
          <a:p>
            <a:pPr marL="0" lvl="0" indent="0" algn="l" rtl="0">
              <a:spcBef>
                <a:spcPts val="400"/>
              </a:spcBef>
              <a:spcAft>
                <a:spcPts val="0"/>
              </a:spcAft>
              <a:buSzPts val="1700"/>
              <a:buNone/>
            </a:pPr>
            <a:endParaRPr sz="2000">
              <a:latin typeface="Arial"/>
              <a:ea typeface="Arial"/>
              <a:cs typeface="Arial"/>
              <a:sym typeface="Arial"/>
            </a:endParaRPr>
          </a:p>
          <a:p>
            <a:pPr marL="0" lvl="0" indent="0" algn="l" rtl="0">
              <a:spcBef>
                <a:spcPts val="400"/>
              </a:spcBef>
              <a:spcAft>
                <a:spcPts val="1200"/>
              </a:spcAft>
              <a:buSzPts val="1700"/>
              <a:buNone/>
            </a:pPr>
            <a:r>
              <a:rPr lang="en-US" sz="2000">
                <a:latin typeface="Arial"/>
                <a:ea typeface="Arial"/>
                <a:cs typeface="Arial"/>
                <a:sym typeface="Arial"/>
              </a:rPr>
              <a:t/>
            </a:r>
            <a:br>
              <a:rPr lang="en-US" sz="2000">
                <a:latin typeface="Arial"/>
                <a:ea typeface="Arial"/>
                <a:cs typeface="Arial"/>
                <a:sym typeface="Arial"/>
              </a:rPr>
            </a:br>
            <a:endParaRPr sz="200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body" idx="1"/>
          </p:nvPr>
        </p:nvSpPr>
        <p:spPr>
          <a:xfrm>
            <a:off x="301752" y="1524000"/>
            <a:ext cx="4040188" cy="732974"/>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1200"/>
              </a:spcAft>
              <a:buSzPts val="1870"/>
              <a:buNone/>
            </a:pPr>
            <a:r>
              <a:rPr lang="en-US"/>
              <a:t>WITH CSS</a:t>
            </a:r>
            <a:endParaRPr/>
          </a:p>
        </p:txBody>
      </p:sp>
      <p:sp>
        <p:nvSpPr>
          <p:cNvPr id="151" name="Google Shape;151;p11"/>
          <p:cNvSpPr txBox="1">
            <a:spLocks noGrp="1"/>
          </p:cNvSpPr>
          <p:nvPr>
            <p:ph type="body" idx="2"/>
          </p:nvPr>
        </p:nvSpPr>
        <p:spPr>
          <a:xfrm>
            <a:off x="4791330" y="1524000"/>
            <a:ext cx="4041775" cy="731520"/>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1200"/>
              </a:spcAft>
              <a:buSzPts val="1870"/>
              <a:buNone/>
            </a:pPr>
            <a:r>
              <a:rPr lang="en-US"/>
              <a:t>WITHOUT CSS</a:t>
            </a:r>
            <a:endParaRPr/>
          </a:p>
        </p:txBody>
      </p:sp>
      <p:sp>
        <p:nvSpPr>
          <p:cNvPr id="152" name="Google Shape;152;p11"/>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IMPORTANCE OF CSS</a:t>
            </a:r>
            <a:endParaRPr/>
          </a:p>
        </p:txBody>
      </p:sp>
      <p:pic>
        <p:nvPicPr>
          <p:cNvPr id="153" name="Google Shape;153;p11" descr="C:\Users\KAUSHIK\Pictures\Screenshots\Screenshot (13).png"/>
          <p:cNvPicPr preferRelativeResize="0">
            <a:picLocks noGrp="1"/>
          </p:cNvPicPr>
          <p:nvPr>
            <p:ph type="body" idx="3"/>
          </p:nvPr>
        </p:nvPicPr>
        <p:blipFill rotWithShape="1">
          <a:blip r:embed="rId3">
            <a:alphaModFix/>
          </a:blip>
          <a:srcRect/>
          <a:stretch/>
        </p:blipFill>
        <p:spPr>
          <a:xfrm>
            <a:off x="301625" y="2780928"/>
            <a:ext cx="4041775" cy="316835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54" name="Google Shape;154;p11" descr="C:\Users\KAUSHIK\Pictures\Screenshots\Screenshot (12).png"/>
          <p:cNvPicPr preferRelativeResize="0">
            <a:picLocks noGrp="1"/>
          </p:cNvPicPr>
          <p:nvPr>
            <p:ph type="body" idx="4"/>
          </p:nvPr>
        </p:nvPicPr>
        <p:blipFill rotWithShape="1">
          <a:blip r:embed="rId4">
            <a:alphaModFix/>
          </a:blip>
          <a:srcRect/>
          <a:stretch/>
        </p:blipFill>
        <p:spPr>
          <a:xfrm>
            <a:off x="4800600" y="2852936"/>
            <a:ext cx="4038600" cy="3024336"/>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286515" y="310500"/>
            <a:ext cx="8534400" cy="759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JAVASCRIPT</a:t>
            </a:r>
            <a:endParaRPr>
              <a:solidFill>
                <a:schemeClr val="dk1"/>
              </a:solidFill>
            </a:endParaRPr>
          </a:p>
        </p:txBody>
      </p:sp>
      <p:sp>
        <p:nvSpPr>
          <p:cNvPr id="160" name="Google Shape;160;p12"/>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1200"/>
              </a:spcAft>
              <a:buSzPts val="2040"/>
              <a:buNone/>
            </a:pPr>
            <a:r>
              <a:rPr lang="en-US" sz="2400" b="1">
                <a:latin typeface="Arial"/>
                <a:ea typeface="Arial"/>
                <a:cs typeface="Arial"/>
                <a:sym typeface="Arial"/>
              </a:rPr>
              <a:t>JavaScript</a:t>
            </a:r>
            <a:r>
              <a:rPr lang="en-US" sz="2400">
                <a:latin typeface="Arial"/>
                <a:ea typeface="Arial"/>
                <a:cs typeface="Arial"/>
                <a:sym typeface="Arial"/>
              </a:rPr>
              <a:t> is a lightweight, cross-platform, and interpreted scripting language. It is well-known for the development of web pages, many non-browser environments also use it. JavaScript can be used for </a:t>
            </a:r>
            <a:r>
              <a:rPr lang="en-US" sz="2400" b="1" u="sng">
                <a:solidFill>
                  <a:srgbClr val="FF00FF"/>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Client-side</a:t>
            </a:r>
            <a:r>
              <a:rPr lang="en-US" sz="2400">
                <a:latin typeface="Arial"/>
                <a:ea typeface="Arial"/>
                <a:cs typeface="Arial"/>
                <a:sym typeface="Arial"/>
              </a:rPr>
              <a:t> developments as well as </a:t>
            </a:r>
            <a:r>
              <a:rPr lang="en-US" sz="2400" b="1" u="sng">
                <a:solidFill>
                  <a:srgbClr val="FF00FF"/>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Server-side</a:t>
            </a:r>
            <a:r>
              <a:rPr lang="en-US" sz="2400">
                <a:latin typeface="Arial"/>
                <a:ea typeface="Arial"/>
                <a:cs typeface="Arial"/>
                <a:sym typeface="Arial"/>
              </a:rPr>
              <a:t> developments. JavaScript contains a standard library of objects, like </a:t>
            </a:r>
            <a:r>
              <a:rPr lang="en-US" sz="2400" b="1" u="sng">
                <a:solidFill>
                  <a:srgbClr val="FF00FF"/>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Array</a:t>
            </a:r>
            <a:r>
              <a:rPr lang="en-US" sz="2400">
                <a:latin typeface="Arial"/>
                <a:ea typeface="Arial"/>
                <a:cs typeface="Arial"/>
                <a:sym typeface="Arial"/>
              </a:rPr>
              <a:t>, </a:t>
            </a:r>
            <a:r>
              <a:rPr lang="en-US" sz="2400" b="1" u="sng">
                <a:solidFill>
                  <a:srgbClr val="FF00FF"/>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Date</a:t>
            </a:r>
            <a:r>
              <a:rPr lang="en-US" sz="2400">
                <a:latin typeface="Arial"/>
                <a:ea typeface="Arial"/>
                <a:cs typeface="Arial"/>
                <a:sym typeface="Arial"/>
              </a:rPr>
              <a:t>, and </a:t>
            </a:r>
            <a:r>
              <a:rPr lang="en-US" sz="2400" b="1" u="sng">
                <a:solidFill>
                  <a:srgbClr val="FF00FF"/>
                </a:solid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Math</a:t>
            </a:r>
            <a:r>
              <a:rPr lang="en-US" sz="2400">
                <a:latin typeface="Arial"/>
                <a:ea typeface="Arial"/>
                <a:cs typeface="Arial"/>
                <a:sym typeface="Arial"/>
              </a:rPr>
              <a:t>, and a core set of language elements like </a:t>
            </a:r>
            <a:r>
              <a:rPr lang="en-US" sz="2400" b="1">
                <a:latin typeface="Arial"/>
                <a:ea typeface="Arial"/>
                <a:cs typeface="Arial"/>
                <a:sym typeface="Arial"/>
              </a:rPr>
              <a:t>operators</a:t>
            </a:r>
            <a:r>
              <a:rPr lang="en-US" sz="2400">
                <a:latin typeface="Arial"/>
                <a:ea typeface="Arial"/>
                <a:cs typeface="Arial"/>
                <a:sym typeface="Arial"/>
              </a:rPr>
              <a:t>, </a:t>
            </a:r>
            <a:r>
              <a:rPr lang="en-US" sz="2400" b="1">
                <a:latin typeface="Arial"/>
                <a:ea typeface="Arial"/>
                <a:cs typeface="Arial"/>
                <a:sym typeface="Arial"/>
              </a:rPr>
              <a:t>control structures</a:t>
            </a:r>
            <a:r>
              <a:rPr lang="en-US" sz="2400">
                <a:latin typeface="Arial"/>
                <a:ea typeface="Arial"/>
                <a:cs typeface="Arial"/>
                <a:sym typeface="Arial"/>
              </a:rPr>
              <a:t>, and </a:t>
            </a:r>
            <a:r>
              <a:rPr lang="en-US" sz="2400" b="1">
                <a:latin typeface="Arial"/>
                <a:ea typeface="Arial"/>
                <a:cs typeface="Arial"/>
                <a:sym typeface="Arial"/>
              </a:rPr>
              <a:t>statements</a:t>
            </a:r>
            <a:r>
              <a:rPr lang="en-US" sz="2400"/>
              <a:t>. </a:t>
            </a:r>
            <a:endParaRPr sz="2400"/>
          </a:p>
        </p:txBody>
      </p:sp>
      <p:pic>
        <p:nvPicPr>
          <p:cNvPr id="161" name="Google Shape;161;p12" descr="C:\Program Files (x86)\Microsoft Office\MEDIA\CAGCAT10\j0292982.wmf"/>
          <p:cNvPicPr preferRelativeResize="0"/>
          <p:nvPr/>
        </p:nvPicPr>
        <p:blipFill rotWithShape="1">
          <a:blip r:embed="rId7">
            <a:alphaModFix/>
          </a:blip>
          <a:srcRect/>
          <a:stretch/>
        </p:blipFill>
        <p:spPr>
          <a:xfrm>
            <a:off x="6166068" y="4584478"/>
            <a:ext cx="1843430" cy="181965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TYPES OF JSS</a:t>
            </a:r>
            <a:endParaRPr>
              <a:solidFill>
                <a:schemeClr val="dk1"/>
              </a:solidFill>
            </a:endParaRPr>
          </a:p>
        </p:txBody>
      </p:sp>
      <p:sp>
        <p:nvSpPr>
          <p:cNvPr id="167" name="Google Shape;167;p1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85000"/>
              <a:buFont typeface="Arial"/>
              <a:buChar char="•"/>
            </a:pPr>
            <a:r>
              <a:rPr lang="en-US" sz="2400" b="1">
                <a:latin typeface="Arial"/>
                <a:ea typeface="Arial"/>
                <a:cs typeface="Arial"/>
                <a:sym typeface="Arial"/>
              </a:rPr>
              <a:t>Internal JS:</a:t>
            </a:r>
            <a:r>
              <a:rPr lang="en-US" sz="2400">
                <a:latin typeface="Arial"/>
                <a:ea typeface="Arial"/>
                <a:cs typeface="Arial"/>
                <a:sym typeface="Arial"/>
              </a:rPr>
              <a:t> We can add JavaScript directly to our HTML file by writing the code inside the &lt;script&gt; tag. The &lt;script&gt; tag can either be placed inside the &lt;head&gt; or the &lt;body&gt; tag according to the requirement.</a:t>
            </a:r>
            <a:endParaRPr/>
          </a:p>
          <a:p>
            <a:pPr marL="274320" lvl="0" indent="-274320" algn="l" rtl="0">
              <a:spcBef>
                <a:spcPts val="499"/>
              </a:spcBef>
              <a:spcAft>
                <a:spcPts val="0"/>
              </a:spcAft>
              <a:buSzPct val="85000"/>
              <a:buFont typeface="Arial"/>
              <a:buChar char="•"/>
            </a:pPr>
            <a:r>
              <a:rPr lang="en-US" sz="2400" b="1">
                <a:latin typeface="Arial"/>
                <a:ea typeface="Arial"/>
                <a:cs typeface="Arial"/>
                <a:sym typeface="Arial"/>
              </a:rPr>
              <a:t>External JS:</a:t>
            </a:r>
            <a:r>
              <a:rPr lang="en-US" sz="2400">
                <a:latin typeface="Arial"/>
                <a:ea typeface="Arial"/>
                <a:cs typeface="Arial"/>
                <a:sym typeface="Arial"/>
              </a:rPr>
              <a:t> We can write JavaScript code in other file having an extension .js and then link this file inside the &lt;head&gt; tag of the HTML file in which we want to add this code</a:t>
            </a:r>
            <a:r>
              <a:rPr lang="en-US"/>
              <a:t>.</a:t>
            </a:r>
            <a:endParaRPr/>
          </a:p>
          <a:p>
            <a:pPr marL="0" lvl="0" indent="0" algn="l" rtl="0">
              <a:spcBef>
                <a:spcPts val="481"/>
              </a:spcBef>
              <a:spcAft>
                <a:spcPts val="0"/>
              </a:spcAft>
              <a:buSzPct val="85000"/>
              <a:buNone/>
            </a:pPr>
            <a:r>
              <a:rPr lang="en-US" sz="2600" u="sng">
                <a:latin typeface="Arial"/>
                <a:ea typeface="Arial"/>
                <a:cs typeface="Arial"/>
                <a:sym typeface="Arial"/>
              </a:rPr>
              <a:t>SYNTAX </a:t>
            </a:r>
            <a:r>
              <a:rPr lang="en-US" sz="2600">
                <a:latin typeface="Arial"/>
                <a:ea typeface="Arial"/>
                <a:cs typeface="Arial"/>
                <a:sym typeface="Arial"/>
              </a:rPr>
              <a:t>:-</a:t>
            </a:r>
            <a:endParaRPr/>
          </a:p>
          <a:p>
            <a:pPr marL="0" lvl="0" indent="0" algn="l" rtl="0">
              <a:spcBef>
                <a:spcPts val="481"/>
              </a:spcBef>
              <a:spcAft>
                <a:spcPts val="0"/>
              </a:spcAft>
              <a:buSzPct val="85000"/>
              <a:buNone/>
            </a:pPr>
            <a:r>
              <a:rPr lang="en-US" sz="2600">
                <a:latin typeface="Arial"/>
                <a:ea typeface="Arial"/>
                <a:cs typeface="Arial"/>
                <a:sym typeface="Arial"/>
              </a:rPr>
              <a:t>&lt;script&gt; </a:t>
            </a:r>
            <a:endParaRPr sz="2600">
              <a:latin typeface="Arial"/>
              <a:ea typeface="Arial"/>
              <a:cs typeface="Arial"/>
              <a:sym typeface="Arial"/>
            </a:endParaRPr>
          </a:p>
          <a:p>
            <a:pPr marL="0" lvl="0" indent="0" algn="l" rtl="0">
              <a:spcBef>
                <a:spcPts val="481"/>
              </a:spcBef>
              <a:spcAft>
                <a:spcPts val="0"/>
              </a:spcAft>
              <a:buSzPct val="85000"/>
              <a:buNone/>
            </a:pPr>
            <a:r>
              <a:rPr lang="en-US" sz="2600">
                <a:latin typeface="Arial"/>
                <a:ea typeface="Arial"/>
                <a:cs typeface="Arial"/>
                <a:sym typeface="Arial"/>
              </a:rPr>
              <a:t>// JavaScript Code</a:t>
            </a:r>
            <a:endParaRPr/>
          </a:p>
          <a:p>
            <a:pPr marL="0" lvl="0" indent="0" algn="l" rtl="0">
              <a:spcBef>
                <a:spcPts val="481"/>
              </a:spcBef>
              <a:spcAft>
                <a:spcPts val="1200"/>
              </a:spcAft>
              <a:buSzPct val="85000"/>
              <a:buNone/>
            </a:pPr>
            <a:r>
              <a:rPr lang="en-US" sz="2600">
                <a:latin typeface="Arial"/>
                <a:ea typeface="Arial"/>
                <a:cs typeface="Arial"/>
                <a:sym typeface="Arial"/>
              </a:rPr>
              <a:t> &lt;/script&gt;</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body" idx="1"/>
          </p:nvPr>
        </p:nvSpPr>
        <p:spPr>
          <a:xfrm>
            <a:off x="301752" y="1524000"/>
            <a:ext cx="4040188" cy="732974"/>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1200"/>
              </a:spcAft>
              <a:buSzPts val="1870"/>
              <a:buNone/>
            </a:pPr>
            <a:r>
              <a:rPr lang="en-US"/>
              <a:t>APPLICATION</a:t>
            </a:r>
            <a:endParaRPr/>
          </a:p>
        </p:txBody>
      </p:sp>
      <p:sp>
        <p:nvSpPr>
          <p:cNvPr id="173" name="Google Shape;173;p14"/>
          <p:cNvSpPr txBox="1">
            <a:spLocks noGrp="1"/>
          </p:cNvSpPr>
          <p:nvPr>
            <p:ph type="body" idx="2"/>
          </p:nvPr>
        </p:nvSpPr>
        <p:spPr>
          <a:xfrm>
            <a:off x="4791330" y="1524000"/>
            <a:ext cx="4041775" cy="731520"/>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p>
            <a:pPr marL="0" lvl="0" indent="0" algn="l" rtl="0">
              <a:spcBef>
                <a:spcPts val="0"/>
              </a:spcBef>
              <a:spcAft>
                <a:spcPts val="1200"/>
              </a:spcAft>
              <a:buSzPts val="1870"/>
              <a:buNone/>
            </a:pPr>
            <a:r>
              <a:rPr lang="en-US"/>
              <a:t>FRAMEWORK</a:t>
            </a:r>
            <a:endParaRPr/>
          </a:p>
        </p:txBody>
      </p:sp>
      <p:sp>
        <p:nvSpPr>
          <p:cNvPr id="174" name="Google Shape;174;p14"/>
          <p:cNvSpPr txBox="1">
            <a:spLocks noGrp="1"/>
          </p:cNvSpPr>
          <p:nvPr>
            <p:ph type="body" idx="3"/>
          </p:nvPr>
        </p:nvSpPr>
        <p:spPr>
          <a:xfrm>
            <a:off x="301752" y="2471383"/>
            <a:ext cx="4041648" cy="3818404"/>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Char char="●"/>
            </a:pPr>
            <a:r>
              <a:rPr lang="en-US" sz="2000">
                <a:latin typeface="Arial"/>
                <a:ea typeface="Arial"/>
                <a:cs typeface="Arial"/>
                <a:sym typeface="Arial"/>
              </a:rPr>
              <a:t>Client side validation</a:t>
            </a:r>
            <a:endParaRPr/>
          </a:p>
          <a:p>
            <a:pPr marL="274320" lvl="0" indent="-274320" algn="l" rtl="0">
              <a:spcBef>
                <a:spcPts val="400"/>
              </a:spcBef>
              <a:spcAft>
                <a:spcPts val="0"/>
              </a:spcAft>
              <a:buSzPts val="1700"/>
              <a:buChar char="●"/>
            </a:pPr>
            <a:r>
              <a:rPr lang="en-US" sz="2000">
                <a:latin typeface="Arial"/>
                <a:ea typeface="Arial"/>
                <a:cs typeface="Arial"/>
                <a:sym typeface="Arial"/>
              </a:rPr>
              <a:t>Manipulating HTML Pages </a:t>
            </a:r>
            <a:endParaRPr sz="2000">
              <a:latin typeface="Arial"/>
              <a:ea typeface="Arial"/>
              <a:cs typeface="Arial"/>
              <a:sym typeface="Arial"/>
            </a:endParaRPr>
          </a:p>
          <a:p>
            <a:pPr marL="274320" lvl="0" indent="-274320" algn="l" rtl="0">
              <a:spcBef>
                <a:spcPts val="400"/>
              </a:spcBef>
              <a:spcAft>
                <a:spcPts val="0"/>
              </a:spcAft>
              <a:buSzPts val="1700"/>
              <a:buChar char="●"/>
            </a:pPr>
            <a:r>
              <a:rPr lang="en-US" sz="2000">
                <a:latin typeface="Arial"/>
                <a:ea typeface="Arial"/>
                <a:cs typeface="Arial"/>
                <a:sym typeface="Arial"/>
              </a:rPr>
              <a:t>Back-end Data Loading </a:t>
            </a:r>
            <a:endParaRPr sz="2000">
              <a:latin typeface="Arial"/>
              <a:ea typeface="Arial"/>
              <a:cs typeface="Arial"/>
              <a:sym typeface="Arial"/>
            </a:endParaRPr>
          </a:p>
          <a:p>
            <a:pPr marL="274320" lvl="0" indent="-274320" algn="l" rtl="0">
              <a:spcBef>
                <a:spcPts val="400"/>
              </a:spcBef>
              <a:spcAft>
                <a:spcPts val="0"/>
              </a:spcAft>
              <a:buSzPts val="1700"/>
              <a:buChar char="●"/>
            </a:pPr>
            <a:r>
              <a:rPr lang="en-US" sz="2000">
                <a:latin typeface="Arial"/>
                <a:ea typeface="Arial"/>
                <a:cs typeface="Arial"/>
                <a:sym typeface="Arial"/>
              </a:rPr>
              <a:t>Server Applications</a:t>
            </a:r>
            <a:endParaRPr/>
          </a:p>
          <a:p>
            <a:pPr marL="274320" lvl="0" indent="-274320" algn="l" rtl="0">
              <a:spcBef>
                <a:spcPts val="400"/>
              </a:spcBef>
              <a:spcAft>
                <a:spcPts val="1200"/>
              </a:spcAft>
              <a:buSzPts val="1700"/>
              <a:buChar char="●"/>
            </a:pPr>
            <a:r>
              <a:rPr lang="en-US" sz="2000">
                <a:latin typeface="Arial"/>
                <a:ea typeface="Arial"/>
                <a:cs typeface="Arial"/>
                <a:sym typeface="Arial"/>
              </a:rPr>
              <a:t>Presentations</a:t>
            </a:r>
            <a:endParaRPr/>
          </a:p>
        </p:txBody>
      </p:sp>
      <p:sp>
        <p:nvSpPr>
          <p:cNvPr id="175" name="Google Shape;175;p14"/>
          <p:cNvSpPr txBox="1">
            <a:spLocks noGrp="1"/>
          </p:cNvSpPr>
          <p:nvPr>
            <p:ph type="body" idx="4"/>
          </p:nvPr>
        </p:nvSpPr>
        <p:spPr>
          <a:xfrm>
            <a:off x="4800600" y="2471383"/>
            <a:ext cx="4038600" cy="3822192"/>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870"/>
              <a:buChar char="●"/>
            </a:pPr>
            <a:r>
              <a:rPr lang="en-US" sz="2200">
                <a:latin typeface="Arial"/>
                <a:ea typeface="Arial"/>
                <a:cs typeface="Arial"/>
                <a:sym typeface="Arial"/>
              </a:rPr>
              <a:t>Angular</a:t>
            </a:r>
            <a:endParaRPr/>
          </a:p>
          <a:p>
            <a:pPr marL="274320" lvl="0" indent="-274320" algn="l" rtl="0">
              <a:spcBef>
                <a:spcPts val="440"/>
              </a:spcBef>
              <a:spcAft>
                <a:spcPts val="0"/>
              </a:spcAft>
              <a:buSzPts val="1870"/>
              <a:buChar char="●"/>
            </a:pPr>
            <a:r>
              <a:rPr lang="en-US" sz="2200">
                <a:latin typeface="Arial"/>
                <a:ea typeface="Arial"/>
                <a:cs typeface="Arial"/>
                <a:sym typeface="Arial"/>
              </a:rPr>
              <a:t>React</a:t>
            </a:r>
            <a:endParaRPr/>
          </a:p>
          <a:p>
            <a:pPr marL="274320" lvl="0" indent="-274320" algn="l" rtl="0">
              <a:spcBef>
                <a:spcPts val="440"/>
              </a:spcBef>
              <a:spcAft>
                <a:spcPts val="0"/>
              </a:spcAft>
              <a:buSzPts val="1870"/>
              <a:buChar char="●"/>
            </a:pPr>
            <a:r>
              <a:rPr lang="en-US" sz="2200">
                <a:latin typeface="Arial"/>
                <a:ea typeface="Arial"/>
                <a:cs typeface="Arial"/>
                <a:sym typeface="Arial"/>
              </a:rPr>
              <a:t>jQuery</a:t>
            </a:r>
            <a:endParaRPr sz="2200">
              <a:latin typeface="Arial"/>
              <a:ea typeface="Arial"/>
              <a:cs typeface="Arial"/>
              <a:sym typeface="Arial"/>
            </a:endParaRPr>
          </a:p>
          <a:p>
            <a:pPr marL="274320" lvl="0" indent="-274320" algn="l" rtl="0">
              <a:spcBef>
                <a:spcPts val="440"/>
              </a:spcBef>
              <a:spcAft>
                <a:spcPts val="0"/>
              </a:spcAft>
              <a:buSzPts val="1870"/>
              <a:buChar char="●"/>
            </a:pPr>
            <a:r>
              <a:rPr lang="en-US" sz="2200">
                <a:latin typeface="Arial"/>
                <a:ea typeface="Arial"/>
                <a:cs typeface="Arial"/>
                <a:sym typeface="Arial"/>
              </a:rPr>
              <a:t>Vue.js</a:t>
            </a:r>
            <a:endParaRPr/>
          </a:p>
          <a:p>
            <a:pPr marL="274320" lvl="0" indent="-274320" algn="l" rtl="0">
              <a:spcBef>
                <a:spcPts val="440"/>
              </a:spcBef>
              <a:spcAft>
                <a:spcPts val="0"/>
              </a:spcAft>
              <a:buSzPts val="1870"/>
              <a:buChar char="●"/>
            </a:pPr>
            <a:r>
              <a:rPr lang="en-US" sz="2200">
                <a:latin typeface="Arial"/>
                <a:ea typeface="Arial"/>
                <a:cs typeface="Arial"/>
                <a:sym typeface="Arial"/>
              </a:rPr>
              <a:t>Ext.js</a:t>
            </a:r>
            <a:endParaRPr/>
          </a:p>
          <a:p>
            <a:pPr marL="274320" lvl="0" indent="-274320" algn="l" rtl="0">
              <a:spcBef>
                <a:spcPts val="440"/>
              </a:spcBef>
              <a:spcAft>
                <a:spcPts val="0"/>
              </a:spcAft>
              <a:buSzPts val="1870"/>
              <a:buChar char="●"/>
            </a:pPr>
            <a:r>
              <a:rPr lang="en-US" sz="2200">
                <a:latin typeface="Arial"/>
                <a:ea typeface="Arial"/>
                <a:cs typeface="Arial"/>
                <a:sym typeface="Arial"/>
              </a:rPr>
              <a:t>Ember.js</a:t>
            </a:r>
            <a:endParaRPr/>
          </a:p>
          <a:p>
            <a:pPr marL="274320" lvl="0" indent="-274320" algn="l" rtl="0">
              <a:spcBef>
                <a:spcPts val="440"/>
              </a:spcBef>
              <a:spcAft>
                <a:spcPts val="0"/>
              </a:spcAft>
              <a:buSzPts val="1870"/>
              <a:buChar char="●"/>
            </a:pPr>
            <a:r>
              <a:rPr lang="en-US" sz="2200">
                <a:latin typeface="Arial"/>
                <a:ea typeface="Arial"/>
                <a:cs typeface="Arial"/>
                <a:sym typeface="Arial"/>
              </a:rPr>
              <a:t>Meteor</a:t>
            </a:r>
            <a:endParaRPr sz="2200">
              <a:latin typeface="Arial"/>
              <a:ea typeface="Arial"/>
              <a:cs typeface="Arial"/>
              <a:sym typeface="Arial"/>
            </a:endParaRPr>
          </a:p>
          <a:p>
            <a:pPr marL="274320" lvl="0" indent="-274320" algn="l" rtl="0">
              <a:spcBef>
                <a:spcPts val="440"/>
              </a:spcBef>
              <a:spcAft>
                <a:spcPts val="0"/>
              </a:spcAft>
              <a:buSzPts val="1870"/>
              <a:buChar char="●"/>
            </a:pPr>
            <a:r>
              <a:rPr lang="en-US" sz="2200">
                <a:latin typeface="Arial"/>
                <a:ea typeface="Arial"/>
                <a:cs typeface="Arial"/>
                <a:sym typeface="Arial"/>
              </a:rPr>
              <a:t>Node.js</a:t>
            </a:r>
            <a:endParaRPr/>
          </a:p>
          <a:p>
            <a:pPr marL="274320" lvl="0" indent="-274320" algn="l" rtl="0">
              <a:spcBef>
                <a:spcPts val="440"/>
              </a:spcBef>
              <a:spcAft>
                <a:spcPts val="0"/>
              </a:spcAft>
              <a:buSzPts val="1870"/>
              <a:buChar char="●"/>
            </a:pPr>
            <a:r>
              <a:rPr lang="en-US" sz="2200">
                <a:latin typeface="Arial"/>
                <a:ea typeface="Arial"/>
                <a:cs typeface="Arial"/>
                <a:sym typeface="Arial"/>
              </a:rPr>
              <a:t>Polymer</a:t>
            </a:r>
            <a:endParaRPr sz="2200">
              <a:latin typeface="Arial"/>
              <a:ea typeface="Arial"/>
              <a:cs typeface="Arial"/>
              <a:sym typeface="Arial"/>
            </a:endParaRPr>
          </a:p>
          <a:p>
            <a:pPr marL="274320" lvl="0" indent="-128587" algn="l" rtl="0">
              <a:spcBef>
                <a:spcPts val="540"/>
              </a:spcBef>
              <a:spcAft>
                <a:spcPts val="1200"/>
              </a:spcAft>
              <a:buSzPts val="2295"/>
              <a:buNone/>
            </a:pPr>
            <a:endParaRPr/>
          </a:p>
        </p:txBody>
      </p:sp>
      <p:sp>
        <p:nvSpPr>
          <p:cNvPr id="176" name="Google Shape;176;p1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JAVASCRIPT</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STRUCTURE OF JAVASCRIPT CODE</a:t>
            </a:r>
            <a:endParaRPr>
              <a:solidFill>
                <a:schemeClr val="dk1"/>
              </a:solidFill>
            </a:endParaRPr>
          </a:p>
        </p:txBody>
      </p:sp>
      <p:pic>
        <p:nvPicPr>
          <p:cNvPr id="182" name="Google Shape;182;p15"/>
          <p:cNvPicPr preferRelativeResize="0">
            <a:picLocks noGrp="1"/>
          </p:cNvPicPr>
          <p:nvPr>
            <p:ph type="body" idx="1"/>
          </p:nvPr>
        </p:nvPicPr>
        <p:blipFill rotWithShape="1">
          <a:blip r:embed="rId3">
            <a:alphaModFix/>
          </a:blip>
          <a:srcRect/>
          <a:stretch/>
        </p:blipFill>
        <p:spPr>
          <a:xfrm>
            <a:off x="899592" y="1844824"/>
            <a:ext cx="7200799" cy="4176464"/>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FEATURES  &amp; TERMS OF JS </a:t>
            </a:r>
            <a:endParaRPr/>
          </a:p>
        </p:txBody>
      </p:sp>
      <p:pic>
        <p:nvPicPr>
          <p:cNvPr id="188" name="Google Shape;188;p16"/>
          <p:cNvPicPr preferRelativeResize="0">
            <a:picLocks noGrp="1"/>
          </p:cNvPicPr>
          <p:nvPr>
            <p:ph type="body" idx="1"/>
          </p:nvPr>
        </p:nvPicPr>
        <p:blipFill rotWithShape="1">
          <a:blip r:embed="rId3">
            <a:alphaModFix/>
          </a:blip>
          <a:srcRect/>
          <a:stretch/>
        </p:blipFill>
        <p:spPr>
          <a:xfrm>
            <a:off x="179512" y="1916832"/>
            <a:ext cx="4392487" cy="3744416"/>
          </a:xfrm>
          <a:prstGeom prst="rect">
            <a:avLst/>
          </a:prstGeom>
          <a:noFill/>
          <a:ln>
            <a:noFill/>
          </a:ln>
        </p:spPr>
      </p:pic>
      <p:pic>
        <p:nvPicPr>
          <p:cNvPr id="189" name="Google Shape;189;p16"/>
          <p:cNvPicPr preferRelativeResize="0">
            <a:picLocks noGrp="1"/>
          </p:cNvPicPr>
          <p:nvPr>
            <p:ph type="body" idx="2"/>
          </p:nvPr>
        </p:nvPicPr>
        <p:blipFill rotWithShape="1">
          <a:blip r:embed="rId4">
            <a:alphaModFix/>
          </a:blip>
          <a:srcRect/>
          <a:stretch/>
        </p:blipFill>
        <p:spPr>
          <a:xfrm>
            <a:off x="4644008" y="1932019"/>
            <a:ext cx="4320480" cy="3657221"/>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BASIC WEB PAGE </a:t>
            </a:r>
            <a:endParaRPr>
              <a:solidFill>
                <a:schemeClr val="dk1"/>
              </a:solidFill>
            </a:endParaRPr>
          </a:p>
        </p:txBody>
      </p:sp>
      <p:pic>
        <p:nvPicPr>
          <p:cNvPr id="195" name="Google Shape;195;p17"/>
          <p:cNvPicPr preferRelativeResize="0">
            <a:picLocks noGrp="1"/>
          </p:cNvPicPr>
          <p:nvPr>
            <p:ph type="body" idx="1"/>
          </p:nvPr>
        </p:nvPicPr>
        <p:blipFill rotWithShape="1">
          <a:blip r:embed="rId3">
            <a:alphaModFix/>
          </a:blip>
          <a:srcRect/>
          <a:stretch/>
        </p:blipFill>
        <p:spPr>
          <a:xfrm>
            <a:off x="899592" y="1700808"/>
            <a:ext cx="7488831" cy="432048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USEDEXTENSION </a:t>
            </a:r>
            <a:r>
              <a:rPr lang="en-US">
                <a:solidFill>
                  <a:srgbClr val="00FFFF"/>
                </a:solidFill>
              </a:rPr>
              <a:t> </a:t>
            </a:r>
            <a:endParaRPr>
              <a:solidFill>
                <a:srgbClr val="00FFFF"/>
              </a:solidFill>
            </a:endParaRPr>
          </a:p>
        </p:txBody>
      </p:sp>
      <p:pic>
        <p:nvPicPr>
          <p:cNvPr id="201" name="Google Shape;201;p18"/>
          <p:cNvPicPr preferRelativeResize="0">
            <a:picLocks noGrp="1"/>
          </p:cNvPicPr>
          <p:nvPr>
            <p:ph type="body" idx="1"/>
          </p:nvPr>
        </p:nvPicPr>
        <p:blipFill rotWithShape="1">
          <a:blip r:embed="rId3">
            <a:alphaModFix/>
          </a:blip>
          <a:srcRect/>
          <a:stretch/>
        </p:blipFill>
        <p:spPr>
          <a:xfrm>
            <a:off x="971600" y="1527175"/>
            <a:ext cx="7128791" cy="45720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REFERENCES</a:t>
            </a:r>
            <a:endParaRPr>
              <a:solidFill>
                <a:schemeClr val="dk1"/>
              </a:solidFill>
            </a:endParaRPr>
          </a:p>
        </p:txBody>
      </p:sp>
      <p:sp>
        <p:nvSpPr>
          <p:cNvPr id="207" name="Google Shape;207;p19"/>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295"/>
              <a:buNone/>
            </a:pPr>
            <a:endParaRPr u="sng">
              <a:solidFill>
                <a:srgbClr val="000000"/>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lvl="0" indent="0" algn="just" rtl="0">
              <a:spcBef>
                <a:spcPts val="540"/>
              </a:spcBef>
              <a:spcAft>
                <a:spcPts val="0"/>
              </a:spcAft>
              <a:buSzPts val="2295"/>
              <a:buNone/>
            </a:pPr>
            <a:r>
              <a:rPr lang="en-US" u="sng">
                <a:solidFill>
                  <a:srgbClr val="000000"/>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https://www.udemy.com/</a:t>
            </a:r>
            <a:endParaRPr>
              <a:solidFill>
                <a:srgbClr val="000000"/>
              </a:solidFill>
            </a:endParaRPr>
          </a:p>
          <a:p>
            <a:pPr marL="0" lvl="0" indent="0" algn="just" rtl="0">
              <a:spcBef>
                <a:spcPts val="540"/>
              </a:spcBef>
              <a:spcAft>
                <a:spcPts val="0"/>
              </a:spcAft>
              <a:buSzPts val="2295"/>
              <a:buNone/>
            </a:pPr>
            <a:r>
              <a:rPr lang="en-US" u="sng">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https://www.geeksforgeeks.org/</a:t>
            </a:r>
            <a:endParaRPr u="sng">
              <a:solidFill>
                <a:srgbClr val="000000"/>
              </a:solidFill>
              <a:latin typeface="Arial"/>
              <a:ea typeface="Arial"/>
              <a:cs typeface="Arial"/>
              <a:sym typeface="Arial"/>
            </a:endParaRPr>
          </a:p>
          <a:p>
            <a:pPr marL="0" lvl="0" indent="0" algn="just" rtl="0">
              <a:spcBef>
                <a:spcPts val="540"/>
              </a:spcBef>
              <a:spcAft>
                <a:spcPts val="0"/>
              </a:spcAft>
              <a:buSzPts val="2295"/>
              <a:buNone/>
            </a:pPr>
            <a:r>
              <a:rPr lang="en-US" u="sng">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https://www.w3schools.com/</a:t>
            </a:r>
            <a:endParaRPr u="sng">
              <a:solidFill>
                <a:srgbClr val="000000"/>
              </a:solidFill>
              <a:latin typeface="Arial"/>
              <a:ea typeface="Arial"/>
              <a:cs typeface="Arial"/>
              <a:sym typeface="Arial"/>
            </a:endParaRPr>
          </a:p>
          <a:p>
            <a:pPr marL="0" lvl="0" indent="0" algn="just" rtl="0">
              <a:spcBef>
                <a:spcPts val="540"/>
              </a:spcBef>
              <a:spcAft>
                <a:spcPts val="1200"/>
              </a:spcAft>
              <a:buSzPts val="2295"/>
              <a:buNone/>
            </a:pPr>
            <a:endParaRPr u="sng">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rgbClr val="1155CC"/>
                </a:solidFill>
              </a:rPr>
              <a:t>THREE LAYERS OF WEB DESIGN</a:t>
            </a:r>
            <a:endParaRPr>
              <a:solidFill>
                <a:srgbClr val="1155CC"/>
              </a:solidFill>
            </a:endParaRPr>
          </a:p>
        </p:txBody>
      </p:sp>
      <p:pic>
        <p:nvPicPr>
          <p:cNvPr id="96" name="Google Shape;96;p2" descr="E:\presentation\java.png"/>
          <p:cNvPicPr preferRelativeResize="0">
            <a:picLocks noGrp="1"/>
          </p:cNvPicPr>
          <p:nvPr>
            <p:ph type="body" idx="1"/>
          </p:nvPr>
        </p:nvPicPr>
        <p:blipFill rotWithShape="1">
          <a:blip r:embed="rId3">
            <a:alphaModFix/>
          </a:blip>
          <a:srcRect/>
          <a:stretch/>
        </p:blipFill>
        <p:spPr>
          <a:xfrm>
            <a:off x="1115616" y="1988841"/>
            <a:ext cx="6840760" cy="396044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body" idx="4294967295"/>
          </p:nvPr>
        </p:nvSpPr>
        <p:spPr>
          <a:xfrm>
            <a:off x="395536" y="1412776"/>
            <a:ext cx="7748662"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8160"/>
              <a:buNone/>
            </a:pPr>
            <a:r>
              <a:rPr lang="en-US" sz="9600" b="1">
                <a:latin typeface="Arial Rounded"/>
                <a:ea typeface="Arial Rounded"/>
                <a:cs typeface="Arial Rounded"/>
                <a:sym typeface="Arial Rounded"/>
              </a:rPr>
              <a:t>	   THANK </a:t>
            </a:r>
            <a:endParaRPr/>
          </a:p>
          <a:p>
            <a:pPr marL="0" lvl="0" indent="0" algn="l" rtl="0">
              <a:spcBef>
                <a:spcPts val="1920"/>
              </a:spcBef>
              <a:spcAft>
                <a:spcPts val="1200"/>
              </a:spcAft>
              <a:buSzPts val="8160"/>
              <a:buNone/>
            </a:pPr>
            <a:r>
              <a:rPr lang="en-US" sz="9600" b="1">
                <a:latin typeface="Arial Rounded"/>
                <a:ea typeface="Arial Rounded"/>
                <a:cs typeface="Arial Rounded"/>
                <a:sym typeface="Arial Rounded"/>
              </a:rPr>
              <a:t>		   YOU</a:t>
            </a:r>
            <a:endParaRPr sz="9600" b="1">
              <a:latin typeface="Arial Rounded"/>
              <a:ea typeface="Arial Rounded"/>
              <a:cs typeface="Arial Rounded"/>
              <a:sym typeface="Arial Rounde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 </a:t>
            </a:r>
            <a:r>
              <a:rPr lang="en-US">
                <a:solidFill>
                  <a:srgbClr val="1155CC"/>
                </a:solidFill>
              </a:rPr>
              <a:t>BRIEF HISTORY OF HTML AND CSS</a:t>
            </a:r>
            <a:endParaRPr>
              <a:solidFill>
                <a:srgbClr val="1155CC"/>
              </a:solidFill>
            </a:endParaRPr>
          </a:p>
        </p:txBody>
      </p:sp>
      <p:pic>
        <p:nvPicPr>
          <p:cNvPr id="102" name="Google Shape;102;p3"/>
          <p:cNvPicPr preferRelativeResize="0">
            <a:picLocks noGrp="1"/>
          </p:cNvPicPr>
          <p:nvPr>
            <p:ph type="body" idx="1"/>
          </p:nvPr>
        </p:nvPicPr>
        <p:blipFill rotWithShape="1">
          <a:blip r:embed="rId3">
            <a:alphaModFix/>
          </a:blip>
          <a:srcRect/>
          <a:stretch/>
        </p:blipFill>
        <p:spPr>
          <a:xfrm>
            <a:off x="1179150" y="1555850"/>
            <a:ext cx="7046700" cy="2336400"/>
          </a:xfrm>
          <a:prstGeom prst="rect">
            <a:avLst/>
          </a:prstGeom>
          <a:noFill/>
          <a:ln>
            <a:noFill/>
          </a:ln>
        </p:spPr>
      </p:pic>
      <p:pic>
        <p:nvPicPr>
          <p:cNvPr id="103" name="Google Shape;103;p3"/>
          <p:cNvPicPr preferRelativeResize="0"/>
          <p:nvPr/>
        </p:nvPicPr>
        <p:blipFill rotWithShape="1">
          <a:blip r:embed="rId4">
            <a:alphaModFix/>
          </a:blip>
          <a:srcRect/>
          <a:stretch/>
        </p:blipFill>
        <p:spPr>
          <a:xfrm>
            <a:off x="1475655" y="4005064"/>
            <a:ext cx="6453693" cy="208823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rgbClr val="1155CC"/>
                </a:solidFill>
              </a:rPr>
              <a:t>HTML</a:t>
            </a:r>
            <a:endParaRPr>
              <a:solidFill>
                <a:srgbClr val="1155CC"/>
              </a:solidFill>
            </a:endParaRPr>
          </a:p>
        </p:txBody>
      </p:sp>
      <p:sp>
        <p:nvSpPr>
          <p:cNvPr id="109" name="Google Shape;109;p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92500" lnSpcReduction="10000"/>
          </a:bodyPr>
          <a:lstStyle/>
          <a:p>
            <a:pPr marL="274320" lvl="0" indent="-262985" algn="l" rtl="0">
              <a:spcBef>
                <a:spcPts val="0"/>
              </a:spcBef>
              <a:spcAft>
                <a:spcPts val="0"/>
              </a:spcAft>
              <a:buSzPct val="85000"/>
              <a:buChar char="●"/>
            </a:pPr>
            <a:r>
              <a:rPr lang="en-US" sz="2800" b="1">
                <a:latin typeface="Arial"/>
                <a:ea typeface="Arial"/>
                <a:cs typeface="Arial"/>
                <a:sym typeface="Arial"/>
              </a:rPr>
              <a:t>HTML</a:t>
            </a:r>
            <a:r>
              <a:rPr lang="en-US" sz="2800">
                <a:latin typeface="Arial"/>
                <a:ea typeface="Arial"/>
                <a:cs typeface="Arial"/>
                <a:sym typeface="Arial"/>
              </a:rPr>
              <a:t> stands for</a:t>
            </a:r>
            <a:r>
              <a:rPr lang="en-US" sz="2800" b="1">
                <a:latin typeface="Arial"/>
                <a:ea typeface="Arial"/>
                <a:cs typeface="Arial"/>
                <a:sym typeface="Arial"/>
              </a:rPr>
              <a:t> Hyper Text Markup Language</a:t>
            </a:r>
            <a:r>
              <a:rPr lang="en-US" sz="2800">
                <a:latin typeface="Arial"/>
                <a:ea typeface="Arial"/>
                <a:cs typeface="Arial"/>
                <a:sym typeface="Arial"/>
              </a:rPr>
              <a:t>. It is used to design web pages using a markup language. HTML is the combination of Hypertext and Markup language. Hypertext defines the link between the web pages. A markup language is used to define the text document within tag which defines the structure of web pages.</a:t>
            </a:r>
            <a:endParaRPr/>
          </a:p>
          <a:p>
            <a:pPr marL="274320" lvl="0" indent="-262985" algn="l" rtl="0">
              <a:spcBef>
                <a:spcPts val="560"/>
              </a:spcBef>
              <a:spcAft>
                <a:spcPts val="0"/>
              </a:spcAft>
              <a:buSzPct val="85000"/>
              <a:buChar char="●"/>
            </a:pPr>
            <a:r>
              <a:rPr lang="en-US" sz="2800">
                <a:latin typeface="Arial"/>
                <a:ea typeface="Arial"/>
                <a:cs typeface="Arial"/>
                <a:sym typeface="Arial"/>
              </a:rPr>
              <a:t>HTML is a markup language that is used by the browser to manipulate text, images, and other content to display in the required format.</a:t>
            </a:r>
            <a:endParaRPr/>
          </a:p>
          <a:p>
            <a:pPr marL="274320" lvl="0" indent="-128587" algn="l" rtl="0">
              <a:spcBef>
                <a:spcPts val="540"/>
              </a:spcBef>
              <a:spcAft>
                <a:spcPts val="0"/>
              </a:spcAft>
              <a:buSzPct val="127500"/>
              <a:buNone/>
            </a:pPr>
            <a:endParaRPr/>
          </a:p>
          <a:p>
            <a:pPr marL="274320" lvl="0" indent="-128587" algn="l" rtl="0">
              <a:spcBef>
                <a:spcPts val="540"/>
              </a:spcBef>
              <a:spcAft>
                <a:spcPts val="1200"/>
              </a:spcAft>
              <a:buSzPct val="12750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506477" y="228600"/>
            <a:ext cx="8534400" cy="759000"/>
          </a:xfrm>
          <a:prstGeom prst="rect">
            <a:avLst/>
          </a:prstGeom>
          <a:solidFill>
            <a:schemeClr val="lt2"/>
          </a:solid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HTML PAGE STRUCTURE</a:t>
            </a:r>
            <a:endParaRPr>
              <a:solidFill>
                <a:schemeClr val="dk1"/>
              </a:solidFill>
            </a:endParaRPr>
          </a:p>
        </p:txBody>
      </p:sp>
      <p:pic>
        <p:nvPicPr>
          <p:cNvPr id="115" name="Google Shape;115;p5"/>
          <p:cNvPicPr preferRelativeResize="0">
            <a:picLocks noGrp="1"/>
          </p:cNvPicPr>
          <p:nvPr>
            <p:ph type="body" idx="1"/>
          </p:nvPr>
        </p:nvPicPr>
        <p:blipFill rotWithShape="1">
          <a:blip r:embed="rId3">
            <a:alphaModFix/>
          </a:blip>
          <a:srcRect/>
          <a:stretch/>
        </p:blipFill>
        <p:spPr>
          <a:xfrm>
            <a:off x="818450" y="1527175"/>
            <a:ext cx="7470588" cy="45720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SOME TAGS USED</a:t>
            </a:r>
            <a:endParaRPr>
              <a:solidFill>
                <a:schemeClr val="dk1"/>
              </a:solidFill>
            </a:endParaRPr>
          </a:p>
        </p:txBody>
      </p:sp>
      <p:pic>
        <p:nvPicPr>
          <p:cNvPr id="121" name="Google Shape;121;p6" descr="Image result for html basic tags"/>
          <p:cNvPicPr preferRelativeResize="0">
            <a:picLocks noGrp="1"/>
          </p:cNvPicPr>
          <p:nvPr>
            <p:ph type="body" idx="1"/>
          </p:nvPr>
        </p:nvPicPr>
        <p:blipFill rotWithShape="1">
          <a:blip r:embed="rId3">
            <a:alphaModFix/>
          </a:blip>
          <a:srcRect/>
          <a:stretch/>
        </p:blipFill>
        <p:spPr>
          <a:xfrm>
            <a:off x="539552" y="1628801"/>
            <a:ext cx="8136904" cy="4608512"/>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286513" y="228625"/>
            <a:ext cx="8534400" cy="8565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t>				</a:t>
            </a:r>
            <a:r>
              <a:rPr lang="en-US">
                <a:solidFill>
                  <a:schemeClr val="dk1"/>
                </a:solidFill>
              </a:rPr>
              <a:t>CSS</a:t>
            </a:r>
            <a:r>
              <a:rPr lang="en-US"/>
              <a:t>					</a:t>
            </a:r>
            <a:endParaRPr/>
          </a:p>
        </p:txBody>
      </p:sp>
      <p:sp>
        <p:nvSpPr>
          <p:cNvPr id="127" name="Google Shape;127;p7"/>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ct val="127500"/>
              <a:buNone/>
            </a:pPr>
            <a:r>
              <a:rPr lang="en-US" b="1">
                <a:latin typeface="Arial"/>
                <a:ea typeface="Arial"/>
                <a:cs typeface="Arial"/>
                <a:sym typeface="Arial"/>
              </a:rPr>
              <a:t>                              </a:t>
            </a:r>
            <a:endParaRPr/>
          </a:p>
          <a:p>
            <a:pPr marL="0" lvl="0" indent="0" algn="just" rtl="0">
              <a:spcBef>
                <a:spcPts val="459"/>
              </a:spcBef>
              <a:spcAft>
                <a:spcPts val="0"/>
              </a:spcAft>
              <a:buSzPct val="127500"/>
              <a:buNone/>
            </a:pPr>
            <a:r>
              <a:rPr lang="en-US" b="1">
                <a:latin typeface="Arial"/>
                <a:ea typeface="Arial"/>
                <a:cs typeface="Arial"/>
                <a:sym typeface="Arial"/>
              </a:rPr>
              <a:t>		      CASCADING STYLE SHEETS</a:t>
            </a:r>
            <a:endParaRPr/>
          </a:p>
          <a:p>
            <a:pPr marL="0" lvl="0" indent="0" algn="just" rtl="0">
              <a:spcBef>
                <a:spcPts val="459"/>
              </a:spcBef>
              <a:spcAft>
                <a:spcPts val="0"/>
              </a:spcAft>
              <a:buSzPct val="127500"/>
              <a:buNone/>
            </a:pPr>
            <a:endParaRPr b="1" u="sng">
              <a:latin typeface="Arial"/>
              <a:ea typeface="Arial"/>
              <a:cs typeface="Arial"/>
              <a:sym typeface="Arial"/>
            </a:endParaRPr>
          </a:p>
          <a:p>
            <a:pPr marL="0" lvl="0" indent="0" algn="just" rtl="0">
              <a:spcBef>
                <a:spcPts val="476"/>
              </a:spcBef>
              <a:spcAft>
                <a:spcPts val="0"/>
              </a:spcAft>
              <a:buSzPct val="85000"/>
              <a:buNone/>
            </a:pPr>
            <a:r>
              <a:rPr lang="en-US" sz="2800" b="1" u="sng">
                <a:latin typeface="Arial"/>
                <a:ea typeface="Arial"/>
                <a:cs typeface="Arial"/>
                <a:sym typeface="Arial"/>
              </a:rPr>
              <a:t>Cascading:</a:t>
            </a:r>
            <a:r>
              <a:rPr lang="en-US" sz="2800">
                <a:latin typeface="Arial"/>
                <a:ea typeface="Arial"/>
                <a:cs typeface="Arial"/>
                <a:sym typeface="Arial"/>
              </a:rPr>
              <a:t> It refers to the procedure that determines which style will apply to certain section ,if you have more than one style rule.</a:t>
            </a:r>
            <a:endParaRPr/>
          </a:p>
          <a:p>
            <a:pPr marL="0" lvl="0" indent="0" algn="just" rtl="0">
              <a:spcBef>
                <a:spcPts val="476"/>
              </a:spcBef>
              <a:spcAft>
                <a:spcPts val="0"/>
              </a:spcAft>
              <a:buSzPct val="85000"/>
              <a:buNone/>
            </a:pPr>
            <a:r>
              <a:rPr lang="en-US" sz="2800" b="1" u="sng">
                <a:latin typeface="Arial"/>
                <a:ea typeface="Arial"/>
                <a:cs typeface="Arial"/>
                <a:sym typeface="Arial"/>
              </a:rPr>
              <a:t>Style:</a:t>
            </a:r>
            <a:r>
              <a:rPr lang="en-US" sz="2800">
                <a:latin typeface="Arial"/>
                <a:ea typeface="Arial"/>
                <a:cs typeface="Arial"/>
                <a:sym typeface="Arial"/>
              </a:rPr>
              <a:t> How you want a certain part of your page to look. You can set things like color, margins, fonts, padding etc.</a:t>
            </a:r>
            <a:endParaRPr/>
          </a:p>
          <a:p>
            <a:pPr marL="0" lvl="0" indent="0" algn="just" rtl="0">
              <a:spcBef>
                <a:spcPts val="476"/>
              </a:spcBef>
              <a:spcAft>
                <a:spcPts val="0"/>
              </a:spcAft>
              <a:buSzPct val="85000"/>
              <a:buNone/>
            </a:pPr>
            <a:r>
              <a:rPr lang="en-US" sz="2800" b="1" u="sng">
                <a:latin typeface="Arial"/>
                <a:ea typeface="Arial"/>
                <a:cs typeface="Arial"/>
                <a:sym typeface="Arial"/>
              </a:rPr>
              <a:t>Sheets:</a:t>
            </a:r>
            <a:r>
              <a:rPr lang="en-US" sz="2800">
                <a:latin typeface="Arial"/>
                <a:ea typeface="Arial"/>
                <a:cs typeface="Arial"/>
                <a:sym typeface="Arial"/>
              </a:rPr>
              <a:t> It is like a templates or a set of rules, for determining how webpages will look.</a:t>
            </a:r>
            <a:endParaRPr/>
          </a:p>
          <a:p>
            <a:pPr marL="0" lvl="0" indent="0" algn="just" rtl="0">
              <a:spcBef>
                <a:spcPts val="476"/>
              </a:spcBef>
              <a:spcAft>
                <a:spcPts val="0"/>
              </a:spcAft>
              <a:buSzPct val="85000"/>
              <a:buNone/>
            </a:pPr>
            <a:endParaRPr sz="2800">
              <a:latin typeface="Arial"/>
              <a:ea typeface="Arial"/>
              <a:cs typeface="Arial"/>
              <a:sym typeface="Arial"/>
            </a:endParaRPr>
          </a:p>
          <a:p>
            <a:pPr marL="0" lvl="0" indent="0" algn="just" rtl="0">
              <a:spcBef>
                <a:spcPts val="476"/>
              </a:spcBef>
              <a:spcAft>
                <a:spcPts val="0"/>
              </a:spcAft>
              <a:buSzPct val="85000"/>
              <a:buNone/>
            </a:pPr>
            <a:r>
              <a:rPr lang="en-US" sz="2800">
                <a:latin typeface="Arial"/>
                <a:ea typeface="Arial"/>
                <a:cs typeface="Arial"/>
                <a:sym typeface="Arial"/>
              </a:rPr>
              <a:t>CSS is a style sheet language used to describe the presentation written in HTML</a:t>
            </a:r>
            <a:r>
              <a:rPr lang="en-US">
                <a:latin typeface="Arial"/>
                <a:ea typeface="Arial"/>
                <a:cs typeface="Arial"/>
                <a:sym typeface="Arial"/>
              </a:rPr>
              <a:t>.</a:t>
            </a:r>
            <a:endParaRPr/>
          </a:p>
          <a:p>
            <a:pPr marL="0" lvl="0" indent="0" algn="just" rtl="0">
              <a:spcBef>
                <a:spcPts val="459"/>
              </a:spcBef>
              <a:spcAft>
                <a:spcPts val="0"/>
              </a:spcAft>
              <a:buSzPct val="127500"/>
              <a:buNone/>
            </a:pPr>
            <a:endParaRPr>
              <a:latin typeface="Arial"/>
              <a:ea typeface="Arial"/>
              <a:cs typeface="Arial"/>
              <a:sym typeface="Arial"/>
            </a:endParaRPr>
          </a:p>
          <a:p>
            <a:pPr marL="0" lvl="0" indent="0" algn="l" rtl="0">
              <a:spcBef>
                <a:spcPts val="459"/>
              </a:spcBef>
              <a:spcAft>
                <a:spcPts val="1200"/>
              </a:spcAft>
              <a:buSzPct val="1275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255427" y="310525"/>
            <a:ext cx="8534400" cy="759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CSS BOX MODEL</a:t>
            </a:r>
            <a:endParaRPr>
              <a:solidFill>
                <a:schemeClr val="dk1"/>
              </a:solidFill>
            </a:endParaRPr>
          </a:p>
        </p:txBody>
      </p:sp>
      <p:pic>
        <p:nvPicPr>
          <p:cNvPr id="133" name="Google Shape;133;p8"/>
          <p:cNvPicPr preferRelativeResize="0">
            <a:picLocks noGrp="1"/>
          </p:cNvPicPr>
          <p:nvPr>
            <p:ph type="body" idx="1"/>
          </p:nvPr>
        </p:nvPicPr>
        <p:blipFill rotWithShape="1">
          <a:blip r:embed="rId3">
            <a:alphaModFix/>
          </a:blip>
          <a:srcRect/>
          <a:stretch/>
        </p:blipFill>
        <p:spPr>
          <a:xfrm>
            <a:off x="728675" y="1844825"/>
            <a:ext cx="7587900" cy="42846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304802" y="-171400"/>
            <a:ext cx="8534400" cy="1152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a:buNone/>
            </a:pPr>
            <a:r>
              <a:rPr lang="en-US">
                <a:solidFill>
                  <a:schemeClr val="dk1"/>
                </a:solidFill>
              </a:rPr>
              <a:t>TYPES OF CSS          </a:t>
            </a:r>
            <a:endParaRPr>
              <a:solidFill>
                <a:schemeClr val="dk1"/>
              </a:solidFill>
            </a:endParaRPr>
          </a:p>
        </p:txBody>
      </p:sp>
      <p:sp>
        <p:nvSpPr>
          <p:cNvPr id="139" name="Google Shape;139;p9"/>
          <p:cNvSpPr txBox="1">
            <a:spLocks noGrp="1"/>
          </p:cNvSpPr>
          <p:nvPr>
            <p:ph type="body" idx="1"/>
          </p:nvPr>
        </p:nvSpPr>
        <p:spPr>
          <a:xfrm>
            <a:off x="301752" y="1527048"/>
            <a:ext cx="8503920" cy="4854280"/>
          </a:xfrm>
          <a:prstGeom prst="rect">
            <a:avLst/>
          </a:prstGeom>
          <a:noFill/>
          <a:ln>
            <a:noFill/>
          </a:ln>
        </p:spPr>
        <p:txBody>
          <a:bodyPr spcFirstLastPara="1" wrap="square" lIns="91425" tIns="45700" rIns="91425" bIns="45700" anchor="t" anchorCtr="0">
            <a:normAutofit fontScale="85000" lnSpcReduction="10000"/>
          </a:bodyPr>
          <a:lstStyle/>
          <a:p>
            <a:pPr marL="274320" lvl="0" indent="-264604" algn="l" rtl="0">
              <a:spcBef>
                <a:spcPts val="0"/>
              </a:spcBef>
              <a:spcAft>
                <a:spcPts val="0"/>
              </a:spcAft>
              <a:buSzPct val="85000"/>
              <a:buFont typeface="Arial"/>
              <a:buChar char="•"/>
            </a:pPr>
            <a:r>
              <a:rPr lang="en-US" sz="2400" b="1">
                <a:latin typeface="Arial"/>
                <a:ea typeface="Arial"/>
                <a:cs typeface="Arial"/>
                <a:sym typeface="Arial"/>
              </a:rPr>
              <a:t>Inline CSS:</a:t>
            </a:r>
            <a:r>
              <a:rPr lang="en-US" sz="2400">
                <a:latin typeface="Arial"/>
                <a:ea typeface="Arial"/>
                <a:cs typeface="Arial"/>
                <a:sym typeface="Arial"/>
              </a:rPr>
              <a:t> Inline CSS contains the CSS property in the body section attached with element is known as inline CSS. This kind of style is specified within an HTML tag using the style attribute.</a:t>
            </a:r>
            <a:endParaRPr/>
          </a:p>
          <a:p>
            <a:pPr marL="274320" lvl="0" indent="-264604" algn="l" rtl="0">
              <a:spcBef>
                <a:spcPts val="444"/>
              </a:spcBef>
              <a:spcAft>
                <a:spcPts val="0"/>
              </a:spcAft>
              <a:buSzPct val="85000"/>
              <a:buFont typeface="Arial"/>
              <a:buChar char="•"/>
            </a:pPr>
            <a:r>
              <a:rPr lang="en-US" sz="2400" b="1">
                <a:latin typeface="Arial"/>
                <a:ea typeface="Arial"/>
                <a:cs typeface="Arial"/>
                <a:sym typeface="Arial"/>
              </a:rPr>
              <a:t>Internal or Embedded CSS:</a:t>
            </a:r>
            <a:r>
              <a:rPr lang="en-US" sz="2400">
                <a:latin typeface="Arial"/>
                <a:ea typeface="Arial"/>
                <a:cs typeface="Arial"/>
                <a:sym typeface="Arial"/>
              </a:rPr>
              <a:t> This can be used when a single HTML document must be styled uniquely. The CSS rule set should be within the HTML file in the head section i.e the CSS is embedded within the HTML file. </a:t>
            </a:r>
            <a:endParaRPr sz="2400">
              <a:latin typeface="Arial"/>
              <a:ea typeface="Arial"/>
              <a:cs typeface="Arial"/>
              <a:sym typeface="Arial"/>
            </a:endParaRPr>
          </a:p>
          <a:p>
            <a:pPr marL="274320" lvl="0" indent="-264604" algn="l" rtl="0">
              <a:spcBef>
                <a:spcPts val="444"/>
              </a:spcBef>
              <a:spcAft>
                <a:spcPts val="1200"/>
              </a:spcAft>
              <a:buSzPct val="85000"/>
              <a:buFont typeface="Arial"/>
              <a:buChar char="•"/>
            </a:pPr>
            <a:r>
              <a:rPr lang="en-US" sz="2400" b="1">
                <a:latin typeface="Arial"/>
                <a:ea typeface="Arial"/>
                <a:cs typeface="Arial"/>
                <a:sym typeface="Arial"/>
              </a:rPr>
              <a:t>External CSS:</a:t>
            </a:r>
            <a:r>
              <a:rPr lang="en-US" sz="2400">
                <a:latin typeface="Arial"/>
                <a:ea typeface="Arial"/>
                <a:cs typeface="Arial"/>
                <a:sym typeface="Arial"/>
              </a:rPr>
              <a:t> External CSS contains separate CSS file which contains only style property with the help of tag attributes (For example class, id, heading, … etc). CSS property written in a separate file with .css extension and should be linked to the HTML document using </a:t>
            </a:r>
            <a:r>
              <a:rPr lang="en-US" sz="2400" b="1">
                <a:latin typeface="Arial"/>
                <a:ea typeface="Arial"/>
                <a:cs typeface="Arial"/>
                <a:sym typeface="Arial"/>
              </a:rPr>
              <a:t>link</a:t>
            </a:r>
            <a:r>
              <a:rPr lang="en-US" sz="2400">
                <a:latin typeface="Arial"/>
                <a:ea typeface="Arial"/>
                <a:cs typeface="Arial"/>
                <a:sym typeface="Arial"/>
              </a:rPr>
              <a:t> tag. This means that for each element, style can be set only once and that will be applied across web pages.</a:t>
            </a:r>
            <a:br>
              <a:rPr lang="en-US" sz="2400">
                <a:latin typeface="Arial"/>
                <a:ea typeface="Arial"/>
                <a:cs typeface="Arial"/>
                <a:sym typeface="Arial"/>
              </a:rPr>
            </a:br>
            <a:endParaRPr sz="2400">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219</Words>
  <PresentationFormat>On-screen Show (4:3)</PresentationFormat>
  <Paragraphs>84</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      INDERPRASTHA  ENGINEERING COLLEGE</vt:lpstr>
      <vt:lpstr>THREE LAYERS OF WEB DESIGN</vt:lpstr>
      <vt:lpstr> BRIEF HISTORY OF HTML AND CSS</vt:lpstr>
      <vt:lpstr>HTML</vt:lpstr>
      <vt:lpstr>HTML PAGE STRUCTURE</vt:lpstr>
      <vt:lpstr>SOME TAGS USED</vt:lpstr>
      <vt:lpstr>    CSS     </vt:lpstr>
      <vt:lpstr>CSS BOX MODEL</vt:lpstr>
      <vt:lpstr>TYPES OF CSS          </vt:lpstr>
      <vt:lpstr>SELECTORS IN CSS</vt:lpstr>
      <vt:lpstr>IMPORTANCE OF CSS</vt:lpstr>
      <vt:lpstr>JAVASCRIPT</vt:lpstr>
      <vt:lpstr>TYPES OF JSS</vt:lpstr>
      <vt:lpstr>JAVASCRIPT</vt:lpstr>
      <vt:lpstr>STRUCTURE OF JAVASCRIPT CODE</vt:lpstr>
      <vt:lpstr>FEATURES  &amp; TERMS OF JS </vt:lpstr>
      <vt:lpstr>BASIC WEB PAGE </vt:lpstr>
      <vt:lpstr>USEDEXTENSION  </vt:lpstr>
      <vt:lpstr>REFERENCES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INDERPRASTHA  ENGINEERING COLLEGE</dc:title>
  <dc:creator>Nimish Jain</dc:creator>
  <cp:lastModifiedBy>dell</cp:lastModifiedBy>
  <cp:revision>5</cp:revision>
  <dcterms:created xsi:type="dcterms:W3CDTF">2021-10-05T13:53:43Z</dcterms:created>
  <dcterms:modified xsi:type="dcterms:W3CDTF">2022-01-13T04:30:01Z</dcterms:modified>
</cp:coreProperties>
</file>