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5" r:id="rId9"/>
    <p:sldId id="266" r:id="rId10"/>
    <p:sldId id="271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073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Salaries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Data Scientist</c:v>
                </c:pt>
                <c:pt idx="1">
                  <c:v>Data Analyst</c:v>
                </c:pt>
                <c:pt idx="2">
                  <c:v>Business Analyst</c:v>
                </c:pt>
                <c:pt idx="3">
                  <c:v>Data Engineer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101560</c:v>
                </c:pt>
                <c:pt idx="1">
                  <c:v>69839</c:v>
                </c:pt>
                <c:pt idx="2">
                  <c:v>74261</c:v>
                </c:pt>
                <c:pt idx="3">
                  <c:v>91178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77-F147-820F-FEA2904638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52531824"/>
        <c:axId val="1143250944"/>
      </c:barChart>
      <c:catAx>
        <c:axId val="155253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250944"/>
        <c:crosses val="autoZero"/>
        <c:auto val="1"/>
        <c:lblAlgn val="ctr"/>
        <c:lblOffset val="100"/>
        <c:noMultiLvlLbl val="0"/>
      </c:catAx>
      <c:valAx>
        <c:axId val="114325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531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EA9AEF-ED1D-40A5-BADF-62A9357F7E6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D43B76-78D8-4CD8-98BA-E9DBA492DDD8}">
      <dgm:prSet/>
      <dgm:spPr/>
      <dgm:t>
        <a:bodyPr/>
        <a:lstStyle/>
        <a:p>
          <a:r>
            <a:rPr lang="en-US" dirty="0"/>
            <a:t>Overview</a:t>
          </a:r>
        </a:p>
      </dgm:t>
    </dgm:pt>
    <dgm:pt modelId="{30E3D915-4F6D-4365-9DBE-E290B8AFD1B7}" type="parTrans" cxnId="{5CBD1AEB-8C66-42B1-ADBA-448B047C0A32}">
      <dgm:prSet/>
      <dgm:spPr/>
      <dgm:t>
        <a:bodyPr/>
        <a:lstStyle/>
        <a:p>
          <a:endParaRPr lang="en-US"/>
        </a:p>
      </dgm:t>
    </dgm:pt>
    <dgm:pt modelId="{8BEA065B-0651-4EC0-ABD3-1CB4B10CE3E1}" type="sibTrans" cxnId="{5CBD1AEB-8C66-42B1-ADBA-448B047C0A32}">
      <dgm:prSet/>
      <dgm:spPr/>
      <dgm:t>
        <a:bodyPr/>
        <a:lstStyle/>
        <a:p>
          <a:endParaRPr lang="en-US"/>
        </a:p>
      </dgm:t>
    </dgm:pt>
    <dgm:pt modelId="{9223C441-DBB8-4519-8A3A-2E70763C3682}">
      <dgm:prSet/>
      <dgm:spPr/>
      <dgm:t>
        <a:bodyPr/>
        <a:lstStyle/>
        <a:p>
          <a:r>
            <a:rPr lang="en-US" dirty="0"/>
            <a:t>Data Science Process</a:t>
          </a:r>
        </a:p>
      </dgm:t>
    </dgm:pt>
    <dgm:pt modelId="{488166A1-4150-4AE4-8B8E-BE9CD51D9A8D}" type="parTrans" cxnId="{59DD4ED7-2605-4DE2-9AA7-44572E6D862C}">
      <dgm:prSet/>
      <dgm:spPr/>
      <dgm:t>
        <a:bodyPr/>
        <a:lstStyle/>
        <a:p>
          <a:endParaRPr lang="en-US"/>
        </a:p>
      </dgm:t>
    </dgm:pt>
    <dgm:pt modelId="{2768ED33-7B63-4B08-A883-E7F0D3B92FC9}" type="sibTrans" cxnId="{59DD4ED7-2605-4DE2-9AA7-44572E6D862C}">
      <dgm:prSet/>
      <dgm:spPr/>
      <dgm:t>
        <a:bodyPr/>
        <a:lstStyle/>
        <a:p>
          <a:endParaRPr lang="en-US"/>
        </a:p>
      </dgm:t>
    </dgm:pt>
    <dgm:pt modelId="{C10EB79D-432B-4726-B8AD-2FA0336EA362}">
      <dgm:prSet/>
      <dgm:spPr/>
      <dgm:t>
        <a:bodyPr/>
        <a:lstStyle/>
        <a:p>
          <a:r>
            <a:rPr lang="en-US" dirty="0"/>
            <a:t>USA &amp; Massachusetts Market Analysis</a:t>
          </a:r>
        </a:p>
      </dgm:t>
    </dgm:pt>
    <dgm:pt modelId="{D5D875D2-F60C-4CF2-93D5-6EB29B81CC4F}" type="parTrans" cxnId="{504A2204-1E6E-4305-A7CC-97A102D6109F}">
      <dgm:prSet/>
      <dgm:spPr/>
      <dgm:t>
        <a:bodyPr/>
        <a:lstStyle/>
        <a:p>
          <a:endParaRPr lang="en-US"/>
        </a:p>
      </dgm:t>
    </dgm:pt>
    <dgm:pt modelId="{17F97DB5-15E2-4828-9B4B-2920C3FA27BA}" type="sibTrans" cxnId="{504A2204-1E6E-4305-A7CC-97A102D6109F}">
      <dgm:prSet/>
      <dgm:spPr/>
      <dgm:t>
        <a:bodyPr/>
        <a:lstStyle/>
        <a:p>
          <a:endParaRPr lang="en-US"/>
        </a:p>
      </dgm:t>
    </dgm:pt>
    <dgm:pt modelId="{D67A66D0-225B-4B8B-BBBF-B465F1B2C6FC}">
      <dgm:prSet/>
      <dgm:spPr/>
      <dgm:t>
        <a:bodyPr/>
        <a:lstStyle/>
        <a:p>
          <a:r>
            <a:rPr lang="en-US" dirty="0"/>
            <a:t>Salary Map in USA</a:t>
          </a:r>
        </a:p>
      </dgm:t>
    </dgm:pt>
    <dgm:pt modelId="{AF947492-8B42-4EF4-93F5-D2E2A22CF34E}" type="parTrans" cxnId="{2D0ADAEE-2595-4DBF-8DC7-3F19473F7920}">
      <dgm:prSet/>
      <dgm:spPr/>
      <dgm:t>
        <a:bodyPr/>
        <a:lstStyle/>
        <a:p>
          <a:endParaRPr lang="en-US"/>
        </a:p>
      </dgm:t>
    </dgm:pt>
    <dgm:pt modelId="{8750A1AD-EBFD-438B-8882-89AB5DC9E894}" type="sibTrans" cxnId="{2D0ADAEE-2595-4DBF-8DC7-3F19473F7920}">
      <dgm:prSet/>
      <dgm:spPr/>
      <dgm:t>
        <a:bodyPr/>
        <a:lstStyle/>
        <a:p>
          <a:endParaRPr lang="en-US"/>
        </a:p>
      </dgm:t>
    </dgm:pt>
    <dgm:pt modelId="{816900C5-6D07-4E05-8E3D-DC004450378C}">
      <dgm:prSet/>
      <dgm:spPr/>
      <dgm:t>
        <a:bodyPr/>
        <a:lstStyle/>
        <a:p>
          <a:r>
            <a:rPr lang="en-US" dirty="0"/>
            <a:t>Different Jobs Average Salary Graph</a:t>
          </a:r>
        </a:p>
      </dgm:t>
    </dgm:pt>
    <dgm:pt modelId="{DCF4C675-5912-4D2B-B418-0EC642FF0DAC}" type="parTrans" cxnId="{D8EE8F86-02B6-4368-851B-48AF0CFBF63C}">
      <dgm:prSet/>
      <dgm:spPr/>
      <dgm:t>
        <a:bodyPr/>
        <a:lstStyle/>
        <a:p>
          <a:endParaRPr lang="en-US"/>
        </a:p>
      </dgm:t>
    </dgm:pt>
    <dgm:pt modelId="{3AFD4914-3139-4F93-9EDE-C247ABA0B3F6}" type="sibTrans" cxnId="{D8EE8F86-02B6-4368-851B-48AF0CFBF63C}">
      <dgm:prSet/>
      <dgm:spPr/>
      <dgm:t>
        <a:bodyPr/>
        <a:lstStyle/>
        <a:p>
          <a:endParaRPr lang="en-US"/>
        </a:p>
      </dgm:t>
    </dgm:pt>
    <dgm:pt modelId="{8ADDA11B-5D6E-49D9-988C-96958E628184}">
      <dgm:prSet/>
      <dgm:spPr/>
      <dgm:t>
        <a:bodyPr/>
        <a:lstStyle/>
        <a:p>
          <a:r>
            <a:rPr lang="en-US" dirty="0"/>
            <a:t>Future Prospect</a:t>
          </a:r>
        </a:p>
      </dgm:t>
    </dgm:pt>
    <dgm:pt modelId="{049D4547-9680-4E6D-86D2-6EB29636B580}" type="parTrans" cxnId="{8CC97000-531F-426B-B469-7663BF8D0256}">
      <dgm:prSet/>
      <dgm:spPr/>
      <dgm:t>
        <a:bodyPr/>
        <a:lstStyle/>
        <a:p>
          <a:endParaRPr lang="en-US"/>
        </a:p>
      </dgm:t>
    </dgm:pt>
    <dgm:pt modelId="{DFAE1052-B53F-4669-A1EB-35E1C45BAB48}" type="sibTrans" cxnId="{8CC97000-531F-426B-B469-7663BF8D0256}">
      <dgm:prSet/>
      <dgm:spPr/>
      <dgm:t>
        <a:bodyPr/>
        <a:lstStyle/>
        <a:p>
          <a:endParaRPr lang="en-US"/>
        </a:p>
      </dgm:t>
    </dgm:pt>
    <dgm:pt modelId="{280E8474-A28C-8042-B5E9-CF143246AC12}" type="pres">
      <dgm:prSet presAssocID="{24EA9AEF-ED1D-40A5-BADF-62A9357F7E61}" presName="diagram" presStyleCnt="0">
        <dgm:presLayoutVars>
          <dgm:dir/>
          <dgm:resizeHandles val="exact"/>
        </dgm:presLayoutVars>
      </dgm:prSet>
      <dgm:spPr/>
    </dgm:pt>
    <dgm:pt modelId="{7394A68D-3E91-F243-B011-EBF1F1DC6E14}" type="pres">
      <dgm:prSet presAssocID="{64D43B76-78D8-4CD8-98BA-E9DBA492DDD8}" presName="node" presStyleLbl="node1" presStyleIdx="0" presStyleCnt="6">
        <dgm:presLayoutVars>
          <dgm:bulletEnabled val="1"/>
        </dgm:presLayoutVars>
      </dgm:prSet>
      <dgm:spPr/>
    </dgm:pt>
    <dgm:pt modelId="{49F204CE-AA35-C24A-887A-9DC89B6B0B75}" type="pres">
      <dgm:prSet presAssocID="{8BEA065B-0651-4EC0-ABD3-1CB4B10CE3E1}" presName="sibTrans" presStyleCnt="0"/>
      <dgm:spPr/>
    </dgm:pt>
    <dgm:pt modelId="{25FEC405-72F2-7D43-850D-4D74F5FBA30D}" type="pres">
      <dgm:prSet presAssocID="{9223C441-DBB8-4519-8A3A-2E70763C3682}" presName="node" presStyleLbl="node1" presStyleIdx="1" presStyleCnt="6">
        <dgm:presLayoutVars>
          <dgm:bulletEnabled val="1"/>
        </dgm:presLayoutVars>
      </dgm:prSet>
      <dgm:spPr/>
    </dgm:pt>
    <dgm:pt modelId="{B2F4B62B-DCD2-484A-AEA1-39E5D1A05122}" type="pres">
      <dgm:prSet presAssocID="{2768ED33-7B63-4B08-A883-E7F0D3B92FC9}" presName="sibTrans" presStyleCnt="0"/>
      <dgm:spPr/>
    </dgm:pt>
    <dgm:pt modelId="{6947E8CD-B50D-324A-8831-E07C12D4EC70}" type="pres">
      <dgm:prSet presAssocID="{C10EB79D-432B-4726-B8AD-2FA0336EA362}" presName="node" presStyleLbl="node1" presStyleIdx="2" presStyleCnt="6">
        <dgm:presLayoutVars>
          <dgm:bulletEnabled val="1"/>
        </dgm:presLayoutVars>
      </dgm:prSet>
      <dgm:spPr/>
    </dgm:pt>
    <dgm:pt modelId="{795A5A67-EDAA-A74D-9959-0FEC4665F490}" type="pres">
      <dgm:prSet presAssocID="{17F97DB5-15E2-4828-9B4B-2920C3FA27BA}" presName="sibTrans" presStyleCnt="0"/>
      <dgm:spPr/>
    </dgm:pt>
    <dgm:pt modelId="{ED731C1D-CC29-AB4C-A315-2C41F237DC68}" type="pres">
      <dgm:prSet presAssocID="{D67A66D0-225B-4B8B-BBBF-B465F1B2C6FC}" presName="node" presStyleLbl="node1" presStyleIdx="3" presStyleCnt="6">
        <dgm:presLayoutVars>
          <dgm:bulletEnabled val="1"/>
        </dgm:presLayoutVars>
      </dgm:prSet>
      <dgm:spPr/>
    </dgm:pt>
    <dgm:pt modelId="{0BABBB9B-25AF-8B4B-96D0-67BDF9DB66EF}" type="pres">
      <dgm:prSet presAssocID="{8750A1AD-EBFD-438B-8882-89AB5DC9E894}" presName="sibTrans" presStyleCnt="0"/>
      <dgm:spPr/>
    </dgm:pt>
    <dgm:pt modelId="{E481BA9D-A753-F24A-96DB-4BEFDB7CAE7E}" type="pres">
      <dgm:prSet presAssocID="{816900C5-6D07-4E05-8E3D-DC004450378C}" presName="node" presStyleLbl="node1" presStyleIdx="4" presStyleCnt="6">
        <dgm:presLayoutVars>
          <dgm:bulletEnabled val="1"/>
        </dgm:presLayoutVars>
      </dgm:prSet>
      <dgm:spPr/>
    </dgm:pt>
    <dgm:pt modelId="{36F0542D-EA6D-1E4A-9574-AEABA45BA4D8}" type="pres">
      <dgm:prSet presAssocID="{3AFD4914-3139-4F93-9EDE-C247ABA0B3F6}" presName="sibTrans" presStyleCnt="0"/>
      <dgm:spPr/>
    </dgm:pt>
    <dgm:pt modelId="{BC1EA213-B57E-F747-BED7-D9594D2CEDBF}" type="pres">
      <dgm:prSet presAssocID="{8ADDA11B-5D6E-49D9-988C-96958E628184}" presName="node" presStyleLbl="node1" presStyleIdx="5" presStyleCnt="6">
        <dgm:presLayoutVars>
          <dgm:bulletEnabled val="1"/>
        </dgm:presLayoutVars>
      </dgm:prSet>
      <dgm:spPr/>
    </dgm:pt>
  </dgm:ptLst>
  <dgm:cxnLst>
    <dgm:cxn modelId="{8CC97000-531F-426B-B469-7663BF8D0256}" srcId="{24EA9AEF-ED1D-40A5-BADF-62A9357F7E61}" destId="{8ADDA11B-5D6E-49D9-988C-96958E628184}" srcOrd="5" destOrd="0" parTransId="{049D4547-9680-4E6D-86D2-6EB29636B580}" sibTransId="{DFAE1052-B53F-4669-A1EB-35E1C45BAB48}"/>
    <dgm:cxn modelId="{504A2204-1E6E-4305-A7CC-97A102D6109F}" srcId="{24EA9AEF-ED1D-40A5-BADF-62A9357F7E61}" destId="{C10EB79D-432B-4726-B8AD-2FA0336EA362}" srcOrd="2" destOrd="0" parTransId="{D5D875D2-F60C-4CF2-93D5-6EB29B81CC4F}" sibTransId="{17F97DB5-15E2-4828-9B4B-2920C3FA27BA}"/>
    <dgm:cxn modelId="{F999B30C-BC26-E045-B505-36CDD4C7254B}" type="presOf" srcId="{24EA9AEF-ED1D-40A5-BADF-62A9357F7E61}" destId="{280E8474-A28C-8042-B5E9-CF143246AC12}" srcOrd="0" destOrd="0" presId="urn:microsoft.com/office/officeart/2005/8/layout/default"/>
    <dgm:cxn modelId="{11855132-22CF-CF40-8DE6-0CDF48FF75C1}" type="presOf" srcId="{C10EB79D-432B-4726-B8AD-2FA0336EA362}" destId="{6947E8CD-B50D-324A-8831-E07C12D4EC70}" srcOrd="0" destOrd="0" presId="urn:microsoft.com/office/officeart/2005/8/layout/default"/>
    <dgm:cxn modelId="{11DE736D-F9E3-BE45-A846-5B58D10CCFFB}" type="presOf" srcId="{8ADDA11B-5D6E-49D9-988C-96958E628184}" destId="{BC1EA213-B57E-F747-BED7-D9594D2CEDBF}" srcOrd="0" destOrd="0" presId="urn:microsoft.com/office/officeart/2005/8/layout/default"/>
    <dgm:cxn modelId="{D8EE8F86-02B6-4368-851B-48AF0CFBF63C}" srcId="{24EA9AEF-ED1D-40A5-BADF-62A9357F7E61}" destId="{816900C5-6D07-4E05-8E3D-DC004450378C}" srcOrd="4" destOrd="0" parTransId="{DCF4C675-5912-4D2B-B418-0EC642FF0DAC}" sibTransId="{3AFD4914-3139-4F93-9EDE-C247ABA0B3F6}"/>
    <dgm:cxn modelId="{7BE323A0-3DFD-2347-9DFD-3C39D9503717}" type="presOf" srcId="{9223C441-DBB8-4519-8A3A-2E70763C3682}" destId="{25FEC405-72F2-7D43-850D-4D74F5FBA30D}" srcOrd="0" destOrd="0" presId="urn:microsoft.com/office/officeart/2005/8/layout/default"/>
    <dgm:cxn modelId="{65D847AD-46E0-B64F-A1C8-ACE21CE1858B}" type="presOf" srcId="{816900C5-6D07-4E05-8E3D-DC004450378C}" destId="{E481BA9D-A753-F24A-96DB-4BEFDB7CAE7E}" srcOrd="0" destOrd="0" presId="urn:microsoft.com/office/officeart/2005/8/layout/default"/>
    <dgm:cxn modelId="{B84EE5C6-C8FE-C94E-9BE6-384CF7536161}" type="presOf" srcId="{64D43B76-78D8-4CD8-98BA-E9DBA492DDD8}" destId="{7394A68D-3E91-F243-B011-EBF1F1DC6E14}" srcOrd="0" destOrd="0" presId="urn:microsoft.com/office/officeart/2005/8/layout/default"/>
    <dgm:cxn modelId="{59DD4ED7-2605-4DE2-9AA7-44572E6D862C}" srcId="{24EA9AEF-ED1D-40A5-BADF-62A9357F7E61}" destId="{9223C441-DBB8-4519-8A3A-2E70763C3682}" srcOrd="1" destOrd="0" parTransId="{488166A1-4150-4AE4-8B8E-BE9CD51D9A8D}" sibTransId="{2768ED33-7B63-4B08-A883-E7F0D3B92FC9}"/>
    <dgm:cxn modelId="{5CBD1AEB-8C66-42B1-ADBA-448B047C0A32}" srcId="{24EA9AEF-ED1D-40A5-BADF-62A9357F7E61}" destId="{64D43B76-78D8-4CD8-98BA-E9DBA492DDD8}" srcOrd="0" destOrd="0" parTransId="{30E3D915-4F6D-4365-9DBE-E290B8AFD1B7}" sibTransId="{8BEA065B-0651-4EC0-ABD3-1CB4B10CE3E1}"/>
    <dgm:cxn modelId="{2D0ADAEE-2595-4DBF-8DC7-3F19473F7920}" srcId="{24EA9AEF-ED1D-40A5-BADF-62A9357F7E61}" destId="{D67A66D0-225B-4B8B-BBBF-B465F1B2C6FC}" srcOrd="3" destOrd="0" parTransId="{AF947492-8B42-4EF4-93F5-D2E2A22CF34E}" sibTransId="{8750A1AD-EBFD-438B-8882-89AB5DC9E894}"/>
    <dgm:cxn modelId="{675A07F1-68B6-8249-BF40-D6853D0FB30A}" type="presOf" srcId="{D67A66D0-225B-4B8B-BBBF-B465F1B2C6FC}" destId="{ED731C1D-CC29-AB4C-A315-2C41F237DC68}" srcOrd="0" destOrd="0" presId="urn:microsoft.com/office/officeart/2005/8/layout/default"/>
    <dgm:cxn modelId="{53C9875E-2E33-144B-8471-D9A2908BE1AF}" type="presParOf" srcId="{280E8474-A28C-8042-B5E9-CF143246AC12}" destId="{7394A68D-3E91-F243-B011-EBF1F1DC6E14}" srcOrd="0" destOrd="0" presId="urn:microsoft.com/office/officeart/2005/8/layout/default"/>
    <dgm:cxn modelId="{2058B495-359A-7047-9360-A5CADB4C38EA}" type="presParOf" srcId="{280E8474-A28C-8042-B5E9-CF143246AC12}" destId="{49F204CE-AA35-C24A-887A-9DC89B6B0B75}" srcOrd="1" destOrd="0" presId="urn:microsoft.com/office/officeart/2005/8/layout/default"/>
    <dgm:cxn modelId="{9576DF78-23CF-CB4E-8B5D-9E818AC4AB84}" type="presParOf" srcId="{280E8474-A28C-8042-B5E9-CF143246AC12}" destId="{25FEC405-72F2-7D43-850D-4D74F5FBA30D}" srcOrd="2" destOrd="0" presId="urn:microsoft.com/office/officeart/2005/8/layout/default"/>
    <dgm:cxn modelId="{32C5E400-BFB2-0747-B0BF-1799F930F70B}" type="presParOf" srcId="{280E8474-A28C-8042-B5E9-CF143246AC12}" destId="{B2F4B62B-DCD2-484A-AEA1-39E5D1A05122}" srcOrd="3" destOrd="0" presId="urn:microsoft.com/office/officeart/2005/8/layout/default"/>
    <dgm:cxn modelId="{6742B6E9-D0AF-FC4C-AA6A-9D1F4D2B7CE3}" type="presParOf" srcId="{280E8474-A28C-8042-B5E9-CF143246AC12}" destId="{6947E8CD-B50D-324A-8831-E07C12D4EC70}" srcOrd="4" destOrd="0" presId="urn:microsoft.com/office/officeart/2005/8/layout/default"/>
    <dgm:cxn modelId="{C5CD7D06-DD64-9945-925D-B46606B915DF}" type="presParOf" srcId="{280E8474-A28C-8042-B5E9-CF143246AC12}" destId="{795A5A67-EDAA-A74D-9959-0FEC4665F490}" srcOrd="5" destOrd="0" presId="urn:microsoft.com/office/officeart/2005/8/layout/default"/>
    <dgm:cxn modelId="{C858BBB3-6205-3F4D-8679-D50968EE4D92}" type="presParOf" srcId="{280E8474-A28C-8042-B5E9-CF143246AC12}" destId="{ED731C1D-CC29-AB4C-A315-2C41F237DC68}" srcOrd="6" destOrd="0" presId="urn:microsoft.com/office/officeart/2005/8/layout/default"/>
    <dgm:cxn modelId="{CD678BF5-355F-4048-8394-15AD21E9F140}" type="presParOf" srcId="{280E8474-A28C-8042-B5E9-CF143246AC12}" destId="{0BABBB9B-25AF-8B4B-96D0-67BDF9DB66EF}" srcOrd="7" destOrd="0" presId="urn:microsoft.com/office/officeart/2005/8/layout/default"/>
    <dgm:cxn modelId="{FFF12427-B7FB-9340-A34C-AF5CE6D1EBA6}" type="presParOf" srcId="{280E8474-A28C-8042-B5E9-CF143246AC12}" destId="{E481BA9D-A753-F24A-96DB-4BEFDB7CAE7E}" srcOrd="8" destOrd="0" presId="urn:microsoft.com/office/officeart/2005/8/layout/default"/>
    <dgm:cxn modelId="{241161B3-47E1-FC4E-91C4-A755BD0156D2}" type="presParOf" srcId="{280E8474-A28C-8042-B5E9-CF143246AC12}" destId="{36F0542D-EA6D-1E4A-9574-AEABA45BA4D8}" srcOrd="9" destOrd="0" presId="urn:microsoft.com/office/officeart/2005/8/layout/default"/>
    <dgm:cxn modelId="{A083B335-B00C-6240-822C-3FDE6A3CF457}" type="presParOf" srcId="{280E8474-A28C-8042-B5E9-CF143246AC12}" destId="{BC1EA213-B57E-F747-BED7-D9594D2CEDB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BFE5C7-50CA-414C-9222-7AE13C9F45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BD47FF-8D23-4410-9198-44D34D570888}">
      <dgm:prSet/>
      <dgm:spPr/>
      <dgm:t>
        <a:bodyPr/>
        <a:lstStyle/>
        <a:p>
          <a:r>
            <a:rPr lang="en-US"/>
            <a:t>Role</a:t>
          </a:r>
        </a:p>
      </dgm:t>
    </dgm:pt>
    <dgm:pt modelId="{8F0EDA49-1E43-4EB5-9982-C734C6BF05CD}" type="parTrans" cxnId="{605C3D07-4719-44EA-9B94-D7092F44A6A7}">
      <dgm:prSet/>
      <dgm:spPr/>
      <dgm:t>
        <a:bodyPr/>
        <a:lstStyle/>
        <a:p>
          <a:endParaRPr lang="en-US"/>
        </a:p>
      </dgm:t>
    </dgm:pt>
    <dgm:pt modelId="{451B4E3A-3C03-4B3C-8648-CD9010E81235}" type="sibTrans" cxnId="{605C3D07-4719-44EA-9B94-D7092F44A6A7}">
      <dgm:prSet/>
      <dgm:spPr/>
      <dgm:t>
        <a:bodyPr/>
        <a:lstStyle/>
        <a:p>
          <a:endParaRPr lang="en-US"/>
        </a:p>
      </dgm:t>
    </dgm:pt>
    <dgm:pt modelId="{A188C138-A9FF-42F4-BAD0-F4B3A2F5480F}">
      <dgm:prSet/>
      <dgm:spPr/>
      <dgm:t>
        <a:bodyPr/>
        <a:lstStyle/>
        <a:p>
          <a:r>
            <a:rPr lang="en-US" dirty="0"/>
            <a:t>Cleans, wrangles, and organizes (big) data</a:t>
          </a:r>
        </a:p>
        <a:p>
          <a:r>
            <a:rPr lang="en-US" dirty="0"/>
            <a:t>Predicts the results</a:t>
          </a:r>
        </a:p>
      </dgm:t>
    </dgm:pt>
    <dgm:pt modelId="{1DF26979-A364-4D29-AB65-73A3C165712F}" type="parTrans" cxnId="{FD960652-BB18-4270-A38D-D19FEA287BEC}">
      <dgm:prSet/>
      <dgm:spPr/>
      <dgm:t>
        <a:bodyPr/>
        <a:lstStyle/>
        <a:p>
          <a:endParaRPr lang="en-US"/>
        </a:p>
      </dgm:t>
    </dgm:pt>
    <dgm:pt modelId="{EEB1F6EB-8FB7-4CE0-8F0C-9AB216D5A599}" type="sibTrans" cxnId="{FD960652-BB18-4270-A38D-D19FEA287BEC}">
      <dgm:prSet/>
      <dgm:spPr/>
      <dgm:t>
        <a:bodyPr/>
        <a:lstStyle/>
        <a:p>
          <a:endParaRPr lang="en-US"/>
        </a:p>
      </dgm:t>
    </dgm:pt>
    <dgm:pt modelId="{E2627D81-7B5E-4AF5-BE85-FCAF367ED13C}">
      <dgm:prSet/>
      <dgm:spPr/>
      <dgm:t>
        <a:bodyPr/>
        <a:lstStyle/>
        <a:p>
          <a:r>
            <a:rPr lang="en-US"/>
            <a:t>Mindset</a:t>
          </a:r>
        </a:p>
      </dgm:t>
    </dgm:pt>
    <dgm:pt modelId="{14C26023-F140-44AE-89D2-943B2B3C10B1}" type="parTrans" cxnId="{0A3D9786-6DF4-4DD8-BFD4-AD3EE567360D}">
      <dgm:prSet/>
      <dgm:spPr/>
      <dgm:t>
        <a:bodyPr/>
        <a:lstStyle/>
        <a:p>
          <a:endParaRPr lang="en-US"/>
        </a:p>
      </dgm:t>
    </dgm:pt>
    <dgm:pt modelId="{44ACDCE7-F635-48CB-A3FF-6B2B24D5CAB2}" type="sibTrans" cxnId="{0A3D9786-6DF4-4DD8-BFD4-AD3EE567360D}">
      <dgm:prSet/>
      <dgm:spPr/>
      <dgm:t>
        <a:bodyPr/>
        <a:lstStyle/>
        <a:p>
          <a:endParaRPr lang="en-US"/>
        </a:p>
      </dgm:t>
    </dgm:pt>
    <dgm:pt modelId="{6470D0D1-E7F2-4772-9C67-677101A631D3}">
      <dgm:prSet/>
      <dgm:spPr/>
      <dgm:t>
        <a:bodyPr/>
        <a:lstStyle/>
        <a:p>
          <a:r>
            <a:rPr lang="en-US" dirty="0"/>
            <a:t>Curious data wizard</a:t>
          </a:r>
        </a:p>
      </dgm:t>
    </dgm:pt>
    <dgm:pt modelId="{3749864C-F4D3-46A0-9ADA-66C5E37EE961}" type="parTrans" cxnId="{9EC0E920-C3A4-49AC-9B61-105B908A1788}">
      <dgm:prSet/>
      <dgm:spPr/>
      <dgm:t>
        <a:bodyPr/>
        <a:lstStyle/>
        <a:p>
          <a:endParaRPr lang="en-US"/>
        </a:p>
      </dgm:t>
    </dgm:pt>
    <dgm:pt modelId="{4D9839C3-2C3A-4A43-95A7-815F4333A08D}" type="sibTrans" cxnId="{9EC0E920-C3A4-49AC-9B61-105B908A1788}">
      <dgm:prSet/>
      <dgm:spPr/>
      <dgm:t>
        <a:bodyPr/>
        <a:lstStyle/>
        <a:p>
          <a:endParaRPr lang="en-US"/>
        </a:p>
      </dgm:t>
    </dgm:pt>
    <dgm:pt modelId="{B7437844-42C7-4EA0-9F0F-F784663C72C1}">
      <dgm:prSet/>
      <dgm:spPr/>
      <dgm:t>
        <a:bodyPr/>
        <a:lstStyle/>
        <a:p>
          <a:r>
            <a:rPr lang="en-US"/>
            <a:t>Strong business sense</a:t>
          </a:r>
        </a:p>
      </dgm:t>
    </dgm:pt>
    <dgm:pt modelId="{B2F2D5B2-9ADD-4DFC-8F10-8E216374632C}" type="parTrans" cxnId="{631DB200-01F8-41CC-91C7-F4BA047EDDEA}">
      <dgm:prSet/>
      <dgm:spPr/>
      <dgm:t>
        <a:bodyPr/>
        <a:lstStyle/>
        <a:p>
          <a:endParaRPr lang="en-US"/>
        </a:p>
      </dgm:t>
    </dgm:pt>
    <dgm:pt modelId="{42522ADD-F73B-4853-9A84-A744F0F27B3A}" type="sibTrans" cxnId="{631DB200-01F8-41CC-91C7-F4BA047EDDEA}">
      <dgm:prSet/>
      <dgm:spPr/>
      <dgm:t>
        <a:bodyPr/>
        <a:lstStyle/>
        <a:p>
          <a:endParaRPr lang="en-US"/>
        </a:p>
      </dgm:t>
    </dgm:pt>
    <dgm:pt modelId="{ABAB31D2-B4CD-41E1-9563-0B6A08FB707D}">
      <dgm:prSet/>
      <dgm:spPr/>
      <dgm:t>
        <a:bodyPr/>
        <a:lstStyle/>
        <a:p>
          <a:r>
            <a:rPr lang="en-US"/>
            <a:t>Languages</a:t>
          </a:r>
        </a:p>
      </dgm:t>
    </dgm:pt>
    <dgm:pt modelId="{C39E9633-418B-4136-A621-62A94BA13332}" type="parTrans" cxnId="{05D96F45-4385-4148-97A7-E502CD20D140}">
      <dgm:prSet/>
      <dgm:spPr/>
      <dgm:t>
        <a:bodyPr/>
        <a:lstStyle/>
        <a:p>
          <a:endParaRPr lang="en-US"/>
        </a:p>
      </dgm:t>
    </dgm:pt>
    <dgm:pt modelId="{1030567D-AF69-4533-BF46-C7B4C9F07E6B}" type="sibTrans" cxnId="{05D96F45-4385-4148-97A7-E502CD20D140}">
      <dgm:prSet/>
      <dgm:spPr/>
      <dgm:t>
        <a:bodyPr/>
        <a:lstStyle/>
        <a:p>
          <a:endParaRPr lang="en-US"/>
        </a:p>
      </dgm:t>
    </dgm:pt>
    <dgm:pt modelId="{69AB733C-CF6B-439A-A73A-44232DBAA611}">
      <dgm:prSet/>
      <dgm:spPr/>
      <dgm:t>
        <a:bodyPr/>
        <a:lstStyle/>
        <a:p>
          <a:r>
            <a:rPr lang="en-US" dirty="0"/>
            <a:t>Python, R, SAS, MATLAB</a:t>
          </a:r>
        </a:p>
        <a:p>
          <a:r>
            <a:rPr lang="en-US" dirty="0"/>
            <a:t>SQL, Hive, Ping, Spark</a:t>
          </a:r>
        </a:p>
      </dgm:t>
    </dgm:pt>
    <dgm:pt modelId="{71FA169F-2B2B-426D-A6E9-FB445AACAAD5}" type="parTrans" cxnId="{88B6FFFC-D041-42DD-B7BF-672F584DF23F}">
      <dgm:prSet/>
      <dgm:spPr/>
      <dgm:t>
        <a:bodyPr/>
        <a:lstStyle/>
        <a:p>
          <a:endParaRPr lang="en-US"/>
        </a:p>
      </dgm:t>
    </dgm:pt>
    <dgm:pt modelId="{F87253B3-3BF0-4DF5-AD2C-BEB9C8BB90F3}" type="sibTrans" cxnId="{88B6FFFC-D041-42DD-B7BF-672F584DF23F}">
      <dgm:prSet/>
      <dgm:spPr/>
      <dgm:t>
        <a:bodyPr/>
        <a:lstStyle/>
        <a:p>
          <a:endParaRPr lang="en-US"/>
        </a:p>
      </dgm:t>
    </dgm:pt>
    <dgm:pt modelId="{E6DF4355-9FA5-4DCC-8C2D-3989E0B38E5E}">
      <dgm:prSet/>
      <dgm:spPr/>
      <dgm:t>
        <a:bodyPr/>
        <a:lstStyle/>
        <a:p>
          <a:r>
            <a:rPr lang="en-US"/>
            <a:t>Skills &amp; Talents</a:t>
          </a:r>
        </a:p>
      </dgm:t>
    </dgm:pt>
    <dgm:pt modelId="{C9EF922E-E8E6-4FA7-8F1D-132782228D70}" type="parTrans" cxnId="{47839D52-4271-4F7D-90EA-C46E8B888FA5}">
      <dgm:prSet/>
      <dgm:spPr/>
      <dgm:t>
        <a:bodyPr/>
        <a:lstStyle/>
        <a:p>
          <a:endParaRPr lang="en-US"/>
        </a:p>
      </dgm:t>
    </dgm:pt>
    <dgm:pt modelId="{FC0D2513-3971-4E5C-84EB-D6F3B9E65C72}" type="sibTrans" cxnId="{47839D52-4271-4F7D-90EA-C46E8B888FA5}">
      <dgm:prSet/>
      <dgm:spPr/>
      <dgm:t>
        <a:bodyPr/>
        <a:lstStyle/>
        <a:p>
          <a:endParaRPr lang="en-US"/>
        </a:p>
      </dgm:t>
    </dgm:pt>
    <dgm:pt modelId="{4C57B0AF-A219-427E-9B8F-28A38C8E2B11}">
      <dgm:prSet/>
      <dgm:spPr/>
      <dgm:t>
        <a:bodyPr/>
        <a:lstStyle/>
        <a:p>
          <a:r>
            <a:rPr lang="en-US"/>
            <a:t>Modelling</a:t>
          </a:r>
        </a:p>
      </dgm:t>
    </dgm:pt>
    <dgm:pt modelId="{39E4A06E-88B2-44C8-A37F-4D43704A19D4}" type="parTrans" cxnId="{A049FCEB-808A-4827-9CC8-354B8FBA11A3}">
      <dgm:prSet/>
      <dgm:spPr/>
      <dgm:t>
        <a:bodyPr/>
        <a:lstStyle/>
        <a:p>
          <a:endParaRPr lang="en-US"/>
        </a:p>
      </dgm:t>
    </dgm:pt>
    <dgm:pt modelId="{28690123-0942-437D-B29B-C9AE3CC1E283}" type="sibTrans" cxnId="{A049FCEB-808A-4827-9CC8-354B8FBA11A3}">
      <dgm:prSet/>
      <dgm:spPr/>
      <dgm:t>
        <a:bodyPr/>
        <a:lstStyle/>
        <a:p>
          <a:endParaRPr lang="en-US"/>
        </a:p>
      </dgm:t>
    </dgm:pt>
    <dgm:pt modelId="{5EBD6FDA-75A1-4925-84EA-1C9E3AD2838C}">
      <dgm:prSet/>
      <dgm:spPr/>
      <dgm:t>
        <a:bodyPr/>
        <a:lstStyle/>
        <a:p>
          <a:r>
            <a:rPr lang="en-US" dirty="0"/>
            <a:t>Story-telling &amp; Visualizing</a:t>
          </a:r>
        </a:p>
      </dgm:t>
    </dgm:pt>
    <dgm:pt modelId="{B28F086B-B523-4831-AB68-6FE5481D71E4}" type="parTrans" cxnId="{3C77A436-BE5D-4E76-ABC8-18CFE6D4BE4E}">
      <dgm:prSet/>
      <dgm:spPr/>
      <dgm:t>
        <a:bodyPr/>
        <a:lstStyle/>
        <a:p>
          <a:endParaRPr lang="en-US"/>
        </a:p>
      </dgm:t>
    </dgm:pt>
    <dgm:pt modelId="{A450D7CD-1A79-4EB0-A5E9-0A686AE79772}" type="sibTrans" cxnId="{3C77A436-BE5D-4E76-ABC8-18CFE6D4BE4E}">
      <dgm:prSet/>
      <dgm:spPr/>
      <dgm:t>
        <a:bodyPr/>
        <a:lstStyle/>
        <a:p>
          <a:endParaRPr lang="en-US"/>
        </a:p>
      </dgm:t>
    </dgm:pt>
    <dgm:pt modelId="{D67D316F-3364-425A-80BB-96835367E827}">
      <dgm:prSet/>
      <dgm:spPr/>
      <dgm:t>
        <a:bodyPr/>
        <a:lstStyle/>
        <a:p>
          <a:r>
            <a:rPr lang="en-US"/>
            <a:t>Math, Statistics, Machine Learning</a:t>
          </a:r>
        </a:p>
      </dgm:t>
    </dgm:pt>
    <dgm:pt modelId="{6ABB3E24-34B7-4AF9-B7FA-BE91A79E209F}" type="parTrans" cxnId="{41AD3D99-001D-43E9-8BE2-2AAED5B7CAA4}">
      <dgm:prSet/>
      <dgm:spPr/>
      <dgm:t>
        <a:bodyPr/>
        <a:lstStyle/>
        <a:p>
          <a:endParaRPr lang="en-US"/>
        </a:p>
      </dgm:t>
    </dgm:pt>
    <dgm:pt modelId="{E8193EE4-C8F0-4484-9CE3-616DFC777FEE}" type="sibTrans" cxnId="{41AD3D99-001D-43E9-8BE2-2AAED5B7CAA4}">
      <dgm:prSet/>
      <dgm:spPr/>
      <dgm:t>
        <a:bodyPr/>
        <a:lstStyle/>
        <a:p>
          <a:endParaRPr lang="en-US"/>
        </a:p>
      </dgm:t>
    </dgm:pt>
    <dgm:pt modelId="{6E628B00-546A-4571-BF32-4D05010550C4}" type="pres">
      <dgm:prSet presAssocID="{D8BFE5C7-50CA-414C-9222-7AE13C9F45DF}" presName="root" presStyleCnt="0">
        <dgm:presLayoutVars>
          <dgm:dir/>
          <dgm:resizeHandles val="exact"/>
        </dgm:presLayoutVars>
      </dgm:prSet>
      <dgm:spPr/>
    </dgm:pt>
    <dgm:pt modelId="{5248DBF6-F4EC-457A-87D3-F0A5001DF8AA}" type="pres">
      <dgm:prSet presAssocID="{09BD47FF-8D23-4410-9198-44D34D570888}" presName="compNode" presStyleCnt="0"/>
      <dgm:spPr/>
    </dgm:pt>
    <dgm:pt modelId="{D9B2C413-2EFA-46FD-8594-3884EEF5F8CB}" type="pres">
      <dgm:prSet presAssocID="{09BD47FF-8D23-4410-9198-44D34D570888}" presName="bgRect" presStyleLbl="bgShp" presStyleIdx="0" presStyleCnt="4"/>
      <dgm:spPr/>
    </dgm:pt>
    <dgm:pt modelId="{12E08D99-4663-47A2-90B4-000120728F90}" type="pres">
      <dgm:prSet presAssocID="{09BD47FF-8D23-4410-9198-44D34D5708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64CCB27E-94A1-4EBD-A828-E2653E81D0A4}" type="pres">
      <dgm:prSet presAssocID="{09BD47FF-8D23-4410-9198-44D34D570888}" presName="spaceRect" presStyleCnt="0"/>
      <dgm:spPr/>
    </dgm:pt>
    <dgm:pt modelId="{D191F7B1-D166-48D4-9F0E-FB29C91E0A93}" type="pres">
      <dgm:prSet presAssocID="{09BD47FF-8D23-4410-9198-44D34D570888}" presName="parTx" presStyleLbl="revTx" presStyleIdx="0" presStyleCnt="8">
        <dgm:presLayoutVars>
          <dgm:chMax val="0"/>
          <dgm:chPref val="0"/>
        </dgm:presLayoutVars>
      </dgm:prSet>
      <dgm:spPr/>
    </dgm:pt>
    <dgm:pt modelId="{512B7F69-14B0-49E9-BCD8-3D5B10840385}" type="pres">
      <dgm:prSet presAssocID="{09BD47FF-8D23-4410-9198-44D34D570888}" presName="desTx" presStyleLbl="revTx" presStyleIdx="1" presStyleCnt="8">
        <dgm:presLayoutVars/>
      </dgm:prSet>
      <dgm:spPr/>
    </dgm:pt>
    <dgm:pt modelId="{14297B65-8A35-42F4-8572-E33743BECAB6}" type="pres">
      <dgm:prSet presAssocID="{451B4E3A-3C03-4B3C-8648-CD9010E81235}" presName="sibTrans" presStyleCnt="0"/>
      <dgm:spPr/>
    </dgm:pt>
    <dgm:pt modelId="{EAB4CAD4-D63E-40E7-9799-B02D89E3DCF7}" type="pres">
      <dgm:prSet presAssocID="{E2627D81-7B5E-4AF5-BE85-FCAF367ED13C}" presName="compNode" presStyleCnt="0"/>
      <dgm:spPr/>
    </dgm:pt>
    <dgm:pt modelId="{21D69E42-3759-48D1-9506-51FC1E35D06B}" type="pres">
      <dgm:prSet presAssocID="{E2627D81-7B5E-4AF5-BE85-FCAF367ED13C}" presName="bgRect" presStyleLbl="bgShp" presStyleIdx="1" presStyleCnt="4"/>
      <dgm:spPr/>
    </dgm:pt>
    <dgm:pt modelId="{F3E9F0EC-316F-45F1-9E2E-43B2A8B4BB36}" type="pres">
      <dgm:prSet presAssocID="{E2627D81-7B5E-4AF5-BE85-FCAF367ED13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3711730-1D1B-4E6F-870A-327CD49C766D}" type="pres">
      <dgm:prSet presAssocID="{E2627D81-7B5E-4AF5-BE85-FCAF367ED13C}" presName="spaceRect" presStyleCnt="0"/>
      <dgm:spPr/>
    </dgm:pt>
    <dgm:pt modelId="{5956F283-08F2-43E2-A087-B56FF648B70A}" type="pres">
      <dgm:prSet presAssocID="{E2627D81-7B5E-4AF5-BE85-FCAF367ED13C}" presName="parTx" presStyleLbl="revTx" presStyleIdx="2" presStyleCnt="8">
        <dgm:presLayoutVars>
          <dgm:chMax val="0"/>
          <dgm:chPref val="0"/>
        </dgm:presLayoutVars>
      </dgm:prSet>
      <dgm:spPr/>
    </dgm:pt>
    <dgm:pt modelId="{EDA9D7BE-5479-4F1E-BBBB-5C3A5B8525ED}" type="pres">
      <dgm:prSet presAssocID="{E2627D81-7B5E-4AF5-BE85-FCAF367ED13C}" presName="desTx" presStyleLbl="revTx" presStyleIdx="3" presStyleCnt="8">
        <dgm:presLayoutVars/>
      </dgm:prSet>
      <dgm:spPr/>
    </dgm:pt>
    <dgm:pt modelId="{EB5477B9-176F-4125-80F9-A89A9EF35B6A}" type="pres">
      <dgm:prSet presAssocID="{44ACDCE7-F635-48CB-A3FF-6B2B24D5CAB2}" presName="sibTrans" presStyleCnt="0"/>
      <dgm:spPr/>
    </dgm:pt>
    <dgm:pt modelId="{757D5FDD-64A4-4A93-96F8-2E7D739D3AF3}" type="pres">
      <dgm:prSet presAssocID="{ABAB31D2-B4CD-41E1-9563-0B6A08FB707D}" presName="compNode" presStyleCnt="0"/>
      <dgm:spPr/>
    </dgm:pt>
    <dgm:pt modelId="{D30E5A7C-E41E-442B-BE9C-C9FEC9317A64}" type="pres">
      <dgm:prSet presAssocID="{ABAB31D2-B4CD-41E1-9563-0B6A08FB707D}" presName="bgRect" presStyleLbl="bgShp" presStyleIdx="2" presStyleCnt="4"/>
      <dgm:spPr/>
    </dgm:pt>
    <dgm:pt modelId="{4829BC4C-71C5-4344-B44C-C056A9500138}" type="pres">
      <dgm:prSet presAssocID="{ABAB31D2-B4CD-41E1-9563-0B6A08FB70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0AE6C52-1E8C-46C1-B205-49DBB1C86FFF}" type="pres">
      <dgm:prSet presAssocID="{ABAB31D2-B4CD-41E1-9563-0B6A08FB707D}" presName="spaceRect" presStyleCnt="0"/>
      <dgm:spPr/>
    </dgm:pt>
    <dgm:pt modelId="{60B41608-C2F1-47F9-86F7-78659F9D09A4}" type="pres">
      <dgm:prSet presAssocID="{ABAB31D2-B4CD-41E1-9563-0B6A08FB707D}" presName="parTx" presStyleLbl="revTx" presStyleIdx="4" presStyleCnt="8">
        <dgm:presLayoutVars>
          <dgm:chMax val="0"/>
          <dgm:chPref val="0"/>
        </dgm:presLayoutVars>
      </dgm:prSet>
      <dgm:spPr/>
    </dgm:pt>
    <dgm:pt modelId="{30359572-EFE5-46DB-98F7-010389C14BB7}" type="pres">
      <dgm:prSet presAssocID="{ABAB31D2-B4CD-41E1-9563-0B6A08FB707D}" presName="desTx" presStyleLbl="revTx" presStyleIdx="5" presStyleCnt="8">
        <dgm:presLayoutVars/>
      </dgm:prSet>
      <dgm:spPr/>
    </dgm:pt>
    <dgm:pt modelId="{2B605494-734A-4CD8-B6E4-0CFBC7173450}" type="pres">
      <dgm:prSet presAssocID="{1030567D-AF69-4533-BF46-C7B4C9F07E6B}" presName="sibTrans" presStyleCnt="0"/>
      <dgm:spPr/>
    </dgm:pt>
    <dgm:pt modelId="{AA027BCC-D277-4A76-8E4C-816C51473D7B}" type="pres">
      <dgm:prSet presAssocID="{E6DF4355-9FA5-4DCC-8C2D-3989E0B38E5E}" presName="compNode" presStyleCnt="0"/>
      <dgm:spPr/>
    </dgm:pt>
    <dgm:pt modelId="{938E62F6-F4AC-4F56-9C24-BAA5CCF8961B}" type="pres">
      <dgm:prSet presAssocID="{E6DF4355-9FA5-4DCC-8C2D-3989E0B38E5E}" presName="bgRect" presStyleLbl="bgShp" presStyleIdx="3" presStyleCnt="4"/>
      <dgm:spPr/>
    </dgm:pt>
    <dgm:pt modelId="{18EAA1F0-DE2B-4534-89B1-3871387B1A22}" type="pres">
      <dgm:prSet presAssocID="{E6DF4355-9FA5-4DCC-8C2D-3989E0B38E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FA0BEB0-5FB6-48FA-8502-36310BE6F8C5}" type="pres">
      <dgm:prSet presAssocID="{E6DF4355-9FA5-4DCC-8C2D-3989E0B38E5E}" presName="spaceRect" presStyleCnt="0"/>
      <dgm:spPr/>
    </dgm:pt>
    <dgm:pt modelId="{A77D6DA3-20A7-4484-B5F9-60D56E30F1E6}" type="pres">
      <dgm:prSet presAssocID="{E6DF4355-9FA5-4DCC-8C2D-3989E0B38E5E}" presName="parTx" presStyleLbl="revTx" presStyleIdx="6" presStyleCnt="8">
        <dgm:presLayoutVars>
          <dgm:chMax val="0"/>
          <dgm:chPref val="0"/>
        </dgm:presLayoutVars>
      </dgm:prSet>
      <dgm:spPr/>
    </dgm:pt>
    <dgm:pt modelId="{46E51F6B-B5FA-4B39-8B98-5FAF34AC18F8}" type="pres">
      <dgm:prSet presAssocID="{E6DF4355-9FA5-4DCC-8C2D-3989E0B38E5E}" presName="desTx" presStyleLbl="revTx" presStyleIdx="7" presStyleCnt="8" custScaleY="113760">
        <dgm:presLayoutVars/>
      </dgm:prSet>
      <dgm:spPr/>
    </dgm:pt>
  </dgm:ptLst>
  <dgm:cxnLst>
    <dgm:cxn modelId="{631DB200-01F8-41CC-91C7-F4BA047EDDEA}" srcId="{E2627D81-7B5E-4AF5-BE85-FCAF367ED13C}" destId="{B7437844-42C7-4EA0-9F0F-F784663C72C1}" srcOrd="1" destOrd="0" parTransId="{B2F2D5B2-9ADD-4DFC-8F10-8E216374632C}" sibTransId="{42522ADD-F73B-4853-9A84-A744F0F27B3A}"/>
    <dgm:cxn modelId="{605C3D07-4719-44EA-9B94-D7092F44A6A7}" srcId="{D8BFE5C7-50CA-414C-9222-7AE13C9F45DF}" destId="{09BD47FF-8D23-4410-9198-44D34D570888}" srcOrd="0" destOrd="0" parTransId="{8F0EDA49-1E43-4EB5-9982-C734C6BF05CD}" sibTransId="{451B4E3A-3C03-4B3C-8648-CD9010E81235}"/>
    <dgm:cxn modelId="{9EC0E920-C3A4-49AC-9B61-105B908A1788}" srcId="{E2627D81-7B5E-4AF5-BE85-FCAF367ED13C}" destId="{6470D0D1-E7F2-4772-9C67-677101A631D3}" srcOrd="0" destOrd="0" parTransId="{3749864C-F4D3-46A0-9ADA-66C5E37EE961}" sibTransId="{4D9839C3-2C3A-4A43-95A7-815F4333A08D}"/>
    <dgm:cxn modelId="{3C77A436-BE5D-4E76-ABC8-18CFE6D4BE4E}" srcId="{E6DF4355-9FA5-4DCC-8C2D-3989E0B38E5E}" destId="{5EBD6FDA-75A1-4925-84EA-1C9E3AD2838C}" srcOrd="1" destOrd="0" parTransId="{B28F086B-B523-4831-AB68-6FE5481D71E4}" sibTransId="{A450D7CD-1A79-4EB0-A5E9-0A686AE79772}"/>
    <dgm:cxn modelId="{05D96F45-4385-4148-97A7-E502CD20D140}" srcId="{D8BFE5C7-50CA-414C-9222-7AE13C9F45DF}" destId="{ABAB31D2-B4CD-41E1-9563-0B6A08FB707D}" srcOrd="2" destOrd="0" parTransId="{C39E9633-418B-4136-A621-62A94BA13332}" sibTransId="{1030567D-AF69-4533-BF46-C7B4C9F07E6B}"/>
    <dgm:cxn modelId="{509F7D47-ADAB-4220-B457-75243A0FF73D}" type="presOf" srcId="{69AB733C-CF6B-439A-A73A-44232DBAA611}" destId="{30359572-EFE5-46DB-98F7-010389C14BB7}" srcOrd="0" destOrd="0" presId="urn:microsoft.com/office/officeart/2018/2/layout/IconVerticalSolidList"/>
    <dgm:cxn modelId="{60BA884C-D28F-481A-A7C7-F2A96775F56D}" type="presOf" srcId="{E6DF4355-9FA5-4DCC-8C2D-3989E0B38E5E}" destId="{A77D6DA3-20A7-4484-B5F9-60D56E30F1E6}" srcOrd="0" destOrd="0" presId="urn:microsoft.com/office/officeart/2018/2/layout/IconVerticalSolidList"/>
    <dgm:cxn modelId="{FD960652-BB18-4270-A38D-D19FEA287BEC}" srcId="{09BD47FF-8D23-4410-9198-44D34D570888}" destId="{A188C138-A9FF-42F4-BAD0-F4B3A2F5480F}" srcOrd="0" destOrd="0" parTransId="{1DF26979-A364-4D29-AB65-73A3C165712F}" sibTransId="{EEB1F6EB-8FB7-4CE0-8F0C-9AB216D5A599}"/>
    <dgm:cxn modelId="{47839D52-4271-4F7D-90EA-C46E8B888FA5}" srcId="{D8BFE5C7-50CA-414C-9222-7AE13C9F45DF}" destId="{E6DF4355-9FA5-4DCC-8C2D-3989E0B38E5E}" srcOrd="3" destOrd="0" parTransId="{C9EF922E-E8E6-4FA7-8F1D-132782228D70}" sibTransId="{FC0D2513-3971-4E5C-84EB-D6F3B9E65C72}"/>
    <dgm:cxn modelId="{F143CA66-A94B-4FEE-A5E1-4D57FE1D6D80}" type="presOf" srcId="{B7437844-42C7-4EA0-9F0F-F784663C72C1}" destId="{EDA9D7BE-5479-4F1E-BBBB-5C3A5B8525ED}" srcOrd="0" destOrd="1" presId="urn:microsoft.com/office/officeart/2018/2/layout/IconVerticalSolidList"/>
    <dgm:cxn modelId="{7FE2EF7C-0BD3-445D-8FBD-C5B28767F20F}" type="presOf" srcId="{5EBD6FDA-75A1-4925-84EA-1C9E3AD2838C}" destId="{46E51F6B-B5FA-4B39-8B98-5FAF34AC18F8}" srcOrd="0" destOrd="1" presId="urn:microsoft.com/office/officeart/2018/2/layout/IconVerticalSolidList"/>
    <dgm:cxn modelId="{AD963085-8E00-4E2C-A072-BF91110EDB79}" type="presOf" srcId="{D8BFE5C7-50CA-414C-9222-7AE13C9F45DF}" destId="{6E628B00-546A-4571-BF32-4D05010550C4}" srcOrd="0" destOrd="0" presId="urn:microsoft.com/office/officeart/2018/2/layout/IconVerticalSolidList"/>
    <dgm:cxn modelId="{0A3D9786-6DF4-4DD8-BFD4-AD3EE567360D}" srcId="{D8BFE5C7-50CA-414C-9222-7AE13C9F45DF}" destId="{E2627D81-7B5E-4AF5-BE85-FCAF367ED13C}" srcOrd="1" destOrd="0" parTransId="{14C26023-F140-44AE-89D2-943B2B3C10B1}" sibTransId="{44ACDCE7-F635-48CB-A3FF-6B2B24D5CAB2}"/>
    <dgm:cxn modelId="{41AD3D99-001D-43E9-8BE2-2AAED5B7CAA4}" srcId="{E6DF4355-9FA5-4DCC-8C2D-3989E0B38E5E}" destId="{D67D316F-3364-425A-80BB-96835367E827}" srcOrd="2" destOrd="0" parTransId="{6ABB3E24-34B7-4AF9-B7FA-BE91A79E209F}" sibTransId="{E8193EE4-C8F0-4484-9CE3-616DFC777FEE}"/>
    <dgm:cxn modelId="{8F47D7A5-B81E-47D1-BF18-64D03053A353}" type="presOf" srcId="{ABAB31D2-B4CD-41E1-9563-0B6A08FB707D}" destId="{60B41608-C2F1-47F9-86F7-78659F9D09A4}" srcOrd="0" destOrd="0" presId="urn:microsoft.com/office/officeart/2018/2/layout/IconVerticalSolidList"/>
    <dgm:cxn modelId="{CB249DAC-8D05-42DD-BB50-B986E7918718}" type="presOf" srcId="{4C57B0AF-A219-427E-9B8F-28A38C8E2B11}" destId="{46E51F6B-B5FA-4B39-8B98-5FAF34AC18F8}" srcOrd="0" destOrd="0" presId="urn:microsoft.com/office/officeart/2018/2/layout/IconVerticalSolidList"/>
    <dgm:cxn modelId="{DE6C9EB0-0164-4E0C-BCA3-0D475C438C40}" type="presOf" srcId="{E2627D81-7B5E-4AF5-BE85-FCAF367ED13C}" destId="{5956F283-08F2-43E2-A087-B56FF648B70A}" srcOrd="0" destOrd="0" presId="urn:microsoft.com/office/officeart/2018/2/layout/IconVerticalSolidList"/>
    <dgm:cxn modelId="{789D55B7-83BA-4DB7-AA01-AC54D8BF2862}" type="presOf" srcId="{A188C138-A9FF-42F4-BAD0-F4B3A2F5480F}" destId="{512B7F69-14B0-49E9-BCD8-3D5B10840385}" srcOrd="0" destOrd="0" presId="urn:microsoft.com/office/officeart/2018/2/layout/IconVerticalSolidList"/>
    <dgm:cxn modelId="{E44756CF-36AA-45AB-9BC8-9A4396A1A495}" type="presOf" srcId="{D67D316F-3364-425A-80BB-96835367E827}" destId="{46E51F6B-B5FA-4B39-8B98-5FAF34AC18F8}" srcOrd="0" destOrd="2" presId="urn:microsoft.com/office/officeart/2018/2/layout/IconVerticalSolidList"/>
    <dgm:cxn modelId="{D1955AD8-54ED-457C-8D96-2D58CCFACE4D}" type="presOf" srcId="{09BD47FF-8D23-4410-9198-44D34D570888}" destId="{D191F7B1-D166-48D4-9F0E-FB29C91E0A93}" srcOrd="0" destOrd="0" presId="urn:microsoft.com/office/officeart/2018/2/layout/IconVerticalSolidList"/>
    <dgm:cxn modelId="{A049FCEB-808A-4827-9CC8-354B8FBA11A3}" srcId="{E6DF4355-9FA5-4DCC-8C2D-3989E0B38E5E}" destId="{4C57B0AF-A219-427E-9B8F-28A38C8E2B11}" srcOrd="0" destOrd="0" parTransId="{39E4A06E-88B2-44C8-A37F-4D43704A19D4}" sibTransId="{28690123-0942-437D-B29B-C9AE3CC1E283}"/>
    <dgm:cxn modelId="{8098CFF3-D484-41D6-850F-0109DC028BE4}" type="presOf" srcId="{6470D0D1-E7F2-4772-9C67-677101A631D3}" destId="{EDA9D7BE-5479-4F1E-BBBB-5C3A5B8525ED}" srcOrd="0" destOrd="0" presId="urn:microsoft.com/office/officeart/2018/2/layout/IconVerticalSolidList"/>
    <dgm:cxn modelId="{88B6FFFC-D041-42DD-B7BF-672F584DF23F}" srcId="{ABAB31D2-B4CD-41E1-9563-0B6A08FB707D}" destId="{69AB733C-CF6B-439A-A73A-44232DBAA611}" srcOrd="0" destOrd="0" parTransId="{71FA169F-2B2B-426D-A6E9-FB445AACAAD5}" sibTransId="{F87253B3-3BF0-4DF5-AD2C-BEB9C8BB90F3}"/>
    <dgm:cxn modelId="{1BFF3663-54B4-4B82-85E7-CC152C8ABCFB}" type="presParOf" srcId="{6E628B00-546A-4571-BF32-4D05010550C4}" destId="{5248DBF6-F4EC-457A-87D3-F0A5001DF8AA}" srcOrd="0" destOrd="0" presId="urn:microsoft.com/office/officeart/2018/2/layout/IconVerticalSolidList"/>
    <dgm:cxn modelId="{D34BC191-C389-4A06-8874-B56259212C16}" type="presParOf" srcId="{5248DBF6-F4EC-457A-87D3-F0A5001DF8AA}" destId="{D9B2C413-2EFA-46FD-8594-3884EEF5F8CB}" srcOrd="0" destOrd="0" presId="urn:microsoft.com/office/officeart/2018/2/layout/IconVerticalSolidList"/>
    <dgm:cxn modelId="{CA801E55-37B3-4AC0-805E-D783D1A9F5BB}" type="presParOf" srcId="{5248DBF6-F4EC-457A-87D3-F0A5001DF8AA}" destId="{12E08D99-4663-47A2-90B4-000120728F90}" srcOrd="1" destOrd="0" presId="urn:microsoft.com/office/officeart/2018/2/layout/IconVerticalSolidList"/>
    <dgm:cxn modelId="{7FBFA1DB-8A1C-42DC-B845-71BE701F2BDC}" type="presParOf" srcId="{5248DBF6-F4EC-457A-87D3-F0A5001DF8AA}" destId="{64CCB27E-94A1-4EBD-A828-E2653E81D0A4}" srcOrd="2" destOrd="0" presId="urn:microsoft.com/office/officeart/2018/2/layout/IconVerticalSolidList"/>
    <dgm:cxn modelId="{CAFCBCA3-38BB-426E-8E8E-096839D47270}" type="presParOf" srcId="{5248DBF6-F4EC-457A-87D3-F0A5001DF8AA}" destId="{D191F7B1-D166-48D4-9F0E-FB29C91E0A93}" srcOrd="3" destOrd="0" presId="urn:microsoft.com/office/officeart/2018/2/layout/IconVerticalSolidList"/>
    <dgm:cxn modelId="{4230572D-C0BC-4729-B912-062C1B6718EC}" type="presParOf" srcId="{5248DBF6-F4EC-457A-87D3-F0A5001DF8AA}" destId="{512B7F69-14B0-49E9-BCD8-3D5B10840385}" srcOrd="4" destOrd="0" presId="urn:microsoft.com/office/officeart/2018/2/layout/IconVerticalSolidList"/>
    <dgm:cxn modelId="{00F4AF63-3031-4AF4-A6EA-836784E20C57}" type="presParOf" srcId="{6E628B00-546A-4571-BF32-4D05010550C4}" destId="{14297B65-8A35-42F4-8572-E33743BECAB6}" srcOrd="1" destOrd="0" presId="urn:microsoft.com/office/officeart/2018/2/layout/IconVerticalSolidList"/>
    <dgm:cxn modelId="{7D409EE1-6F44-4813-974A-A4E104F32ED6}" type="presParOf" srcId="{6E628B00-546A-4571-BF32-4D05010550C4}" destId="{EAB4CAD4-D63E-40E7-9799-B02D89E3DCF7}" srcOrd="2" destOrd="0" presId="urn:microsoft.com/office/officeart/2018/2/layout/IconVerticalSolidList"/>
    <dgm:cxn modelId="{E57DFAA4-B6A0-440D-BC4C-45F9DD6CA626}" type="presParOf" srcId="{EAB4CAD4-D63E-40E7-9799-B02D89E3DCF7}" destId="{21D69E42-3759-48D1-9506-51FC1E35D06B}" srcOrd="0" destOrd="0" presId="urn:microsoft.com/office/officeart/2018/2/layout/IconVerticalSolidList"/>
    <dgm:cxn modelId="{11F24C36-CE68-417C-BDB6-7593BCEF7758}" type="presParOf" srcId="{EAB4CAD4-D63E-40E7-9799-B02D89E3DCF7}" destId="{F3E9F0EC-316F-45F1-9E2E-43B2A8B4BB36}" srcOrd="1" destOrd="0" presId="urn:microsoft.com/office/officeart/2018/2/layout/IconVerticalSolidList"/>
    <dgm:cxn modelId="{9F1F7A14-19A7-4A15-8DB2-C37191FD5A83}" type="presParOf" srcId="{EAB4CAD4-D63E-40E7-9799-B02D89E3DCF7}" destId="{E3711730-1D1B-4E6F-870A-327CD49C766D}" srcOrd="2" destOrd="0" presId="urn:microsoft.com/office/officeart/2018/2/layout/IconVerticalSolidList"/>
    <dgm:cxn modelId="{5CB999E2-20CD-4275-89E8-A667A50993A7}" type="presParOf" srcId="{EAB4CAD4-D63E-40E7-9799-B02D89E3DCF7}" destId="{5956F283-08F2-43E2-A087-B56FF648B70A}" srcOrd="3" destOrd="0" presId="urn:microsoft.com/office/officeart/2018/2/layout/IconVerticalSolidList"/>
    <dgm:cxn modelId="{71928239-2B60-4ED4-B9C7-E744F1538BEB}" type="presParOf" srcId="{EAB4CAD4-D63E-40E7-9799-B02D89E3DCF7}" destId="{EDA9D7BE-5479-4F1E-BBBB-5C3A5B8525ED}" srcOrd="4" destOrd="0" presId="urn:microsoft.com/office/officeart/2018/2/layout/IconVerticalSolidList"/>
    <dgm:cxn modelId="{5C3FEC96-9F57-402F-8EC7-8DCD6AB67139}" type="presParOf" srcId="{6E628B00-546A-4571-BF32-4D05010550C4}" destId="{EB5477B9-176F-4125-80F9-A89A9EF35B6A}" srcOrd="3" destOrd="0" presId="urn:microsoft.com/office/officeart/2018/2/layout/IconVerticalSolidList"/>
    <dgm:cxn modelId="{7B200F44-C830-4F43-A53B-8659453CE58D}" type="presParOf" srcId="{6E628B00-546A-4571-BF32-4D05010550C4}" destId="{757D5FDD-64A4-4A93-96F8-2E7D739D3AF3}" srcOrd="4" destOrd="0" presId="urn:microsoft.com/office/officeart/2018/2/layout/IconVerticalSolidList"/>
    <dgm:cxn modelId="{6988DAA7-36E0-4E1B-9277-E7CC24CC9928}" type="presParOf" srcId="{757D5FDD-64A4-4A93-96F8-2E7D739D3AF3}" destId="{D30E5A7C-E41E-442B-BE9C-C9FEC9317A64}" srcOrd="0" destOrd="0" presId="urn:microsoft.com/office/officeart/2018/2/layout/IconVerticalSolidList"/>
    <dgm:cxn modelId="{6E5296F6-768E-482C-AF29-21C550AE43D4}" type="presParOf" srcId="{757D5FDD-64A4-4A93-96F8-2E7D739D3AF3}" destId="{4829BC4C-71C5-4344-B44C-C056A9500138}" srcOrd="1" destOrd="0" presId="urn:microsoft.com/office/officeart/2018/2/layout/IconVerticalSolidList"/>
    <dgm:cxn modelId="{2A12E871-2AA9-4079-A148-C1C40681E00C}" type="presParOf" srcId="{757D5FDD-64A4-4A93-96F8-2E7D739D3AF3}" destId="{20AE6C52-1E8C-46C1-B205-49DBB1C86FFF}" srcOrd="2" destOrd="0" presId="urn:microsoft.com/office/officeart/2018/2/layout/IconVerticalSolidList"/>
    <dgm:cxn modelId="{E1BA8C8F-71A8-4E5A-90EA-7D9F44A448C5}" type="presParOf" srcId="{757D5FDD-64A4-4A93-96F8-2E7D739D3AF3}" destId="{60B41608-C2F1-47F9-86F7-78659F9D09A4}" srcOrd="3" destOrd="0" presId="urn:microsoft.com/office/officeart/2018/2/layout/IconVerticalSolidList"/>
    <dgm:cxn modelId="{9289D677-13DF-4DF0-BC9D-62ABE7972D84}" type="presParOf" srcId="{757D5FDD-64A4-4A93-96F8-2E7D739D3AF3}" destId="{30359572-EFE5-46DB-98F7-010389C14BB7}" srcOrd="4" destOrd="0" presId="urn:microsoft.com/office/officeart/2018/2/layout/IconVerticalSolidList"/>
    <dgm:cxn modelId="{AC26F909-7B42-497A-B222-4201EB4897C3}" type="presParOf" srcId="{6E628B00-546A-4571-BF32-4D05010550C4}" destId="{2B605494-734A-4CD8-B6E4-0CFBC7173450}" srcOrd="5" destOrd="0" presId="urn:microsoft.com/office/officeart/2018/2/layout/IconVerticalSolidList"/>
    <dgm:cxn modelId="{542660E8-2279-45E9-B1D9-9CED5C16BC39}" type="presParOf" srcId="{6E628B00-546A-4571-BF32-4D05010550C4}" destId="{AA027BCC-D277-4A76-8E4C-816C51473D7B}" srcOrd="6" destOrd="0" presId="urn:microsoft.com/office/officeart/2018/2/layout/IconVerticalSolidList"/>
    <dgm:cxn modelId="{64E0BD25-8A8C-40F2-ACBD-ABE8787CA7B0}" type="presParOf" srcId="{AA027BCC-D277-4A76-8E4C-816C51473D7B}" destId="{938E62F6-F4AC-4F56-9C24-BAA5CCF8961B}" srcOrd="0" destOrd="0" presId="urn:microsoft.com/office/officeart/2018/2/layout/IconVerticalSolidList"/>
    <dgm:cxn modelId="{B99E14BE-BC52-44C6-9205-651CEEE4EF45}" type="presParOf" srcId="{AA027BCC-D277-4A76-8E4C-816C51473D7B}" destId="{18EAA1F0-DE2B-4534-89B1-3871387B1A22}" srcOrd="1" destOrd="0" presId="urn:microsoft.com/office/officeart/2018/2/layout/IconVerticalSolidList"/>
    <dgm:cxn modelId="{6A77A651-BCAF-40CA-8398-AEFC38845F05}" type="presParOf" srcId="{AA027BCC-D277-4A76-8E4C-816C51473D7B}" destId="{CFA0BEB0-5FB6-48FA-8502-36310BE6F8C5}" srcOrd="2" destOrd="0" presId="urn:microsoft.com/office/officeart/2018/2/layout/IconVerticalSolidList"/>
    <dgm:cxn modelId="{17912E9D-8F07-4962-AD94-4461C3DCBCF4}" type="presParOf" srcId="{AA027BCC-D277-4A76-8E4C-816C51473D7B}" destId="{A77D6DA3-20A7-4484-B5F9-60D56E30F1E6}" srcOrd="3" destOrd="0" presId="urn:microsoft.com/office/officeart/2018/2/layout/IconVerticalSolidList"/>
    <dgm:cxn modelId="{6584EC91-1032-4B1D-A9D4-8D2C86A49704}" type="presParOf" srcId="{AA027BCC-D277-4A76-8E4C-816C51473D7B}" destId="{46E51F6B-B5FA-4B39-8B98-5FAF34AC18F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8D0A13-5123-4B53-9C63-CEF9E0E28B7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740E50B-4562-40D6-9EA4-5119EB3B9BE7}">
      <dgm:prSet/>
      <dgm:spPr/>
      <dgm:t>
        <a:bodyPr/>
        <a:lstStyle/>
        <a:p>
          <a:pPr>
            <a:defRPr b="1"/>
          </a:pPr>
          <a:r>
            <a:rPr lang="en-US" dirty="0"/>
            <a:t>OBTAIN</a:t>
          </a:r>
        </a:p>
      </dgm:t>
    </dgm:pt>
    <dgm:pt modelId="{4A8B5398-1440-40ED-BF07-4FF56A9516B9}" type="parTrans" cxnId="{9471492F-F7FF-4A37-BC3D-5F9E91209E51}">
      <dgm:prSet/>
      <dgm:spPr/>
      <dgm:t>
        <a:bodyPr/>
        <a:lstStyle/>
        <a:p>
          <a:endParaRPr lang="en-US"/>
        </a:p>
      </dgm:t>
    </dgm:pt>
    <dgm:pt modelId="{8F82558B-C524-4DB3-8D61-D76663D62003}" type="sibTrans" cxnId="{9471492F-F7FF-4A37-BC3D-5F9E91209E51}">
      <dgm:prSet/>
      <dgm:spPr/>
      <dgm:t>
        <a:bodyPr/>
        <a:lstStyle/>
        <a:p>
          <a:endParaRPr lang="en-US"/>
        </a:p>
      </dgm:t>
    </dgm:pt>
    <dgm:pt modelId="{BB554458-5612-4E69-B80F-50BAF920DF15}">
      <dgm:prSet/>
      <dgm:spPr/>
      <dgm:t>
        <a:bodyPr/>
        <a:lstStyle/>
        <a:p>
          <a:r>
            <a:rPr lang="en-US" dirty="0"/>
            <a:t>Gather data from relevant sources</a:t>
          </a:r>
        </a:p>
      </dgm:t>
    </dgm:pt>
    <dgm:pt modelId="{AB0B297D-FDE8-4DC0-BE35-EC499C71104B}" type="parTrans" cxnId="{6DD82D4B-99F0-4EC8-814C-5BFB05CA3B7B}">
      <dgm:prSet/>
      <dgm:spPr/>
      <dgm:t>
        <a:bodyPr/>
        <a:lstStyle/>
        <a:p>
          <a:endParaRPr lang="en-US"/>
        </a:p>
      </dgm:t>
    </dgm:pt>
    <dgm:pt modelId="{A031BD7F-670A-4983-97ED-24C503D3220D}" type="sibTrans" cxnId="{6DD82D4B-99F0-4EC8-814C-5BFB05CA3B7B}">
      <dgm:prSet/>
      <dgm:spPr/>
      <dgm:t>
        <a:bodyPr/>
        <a:lstStyle/>
        <a:p>
          <a:endParaRPr lang="en-US"/>
        </a:p>
      </dgm:t>
    </dgm:pt>
    <dgm:pt modelId="{4D3CCC19-F3C3-4A19-93F2-DD20DC112678}">
      <dgm:prSet/>
      <dgm:spPr/>
      <dgm:t>
        <a:bodyPr/>
        <a:lstStyle/>
        <a:p>
          <a:pPr>
            <a:defRPr b="1"/>
          </a:pPr>
          <a:r>
            <a:rPr lang="en-US"/>
            <a:t>SCRUB</a:t>
          </a:r>
        </a:p>
      </dgm:t>
    </dgm:pt>
    <dgm:pt modelId="{C428D8EC-8E80-4093-8594-F6E690FD31E1}" type="parTrans" cxnId="{7DC0DE95-A6A5-47D8-8183-32A2D94FAC92}">
      <dgm:prSet/>
      <dgm:spPr/>
      <dgm:t>
        <a:bodyPr/>
        <a:lstStyle/>
        <a:p>
          <a:endParaRPr lang="en-US"/>
        </a:p>
      </dgm:t>
    </dgm:pt>
    <dgm:pt modelId="{2C2E6781-EB46-469F-B937-D5558D4A6BE7}" type="sibTrans" cxnId="{7DC0DE95-A6A5-47D8-8183-32A2D94FAC92}">
      <dgm:prSet/>
      <dgm:spPr/>
      <dgm:t>
        <a:bodyPr/>
        <a:lstStyle/>
        <a:p>
          <a:endParaRPr lang="en-US"/>
        </a:p>
      </dgm:t>
    </dgm:pt>
    <dgm:pt modelId="{2559B0D3-C8BB-44B8-9FC7-1DF870D32C63}">
      <dgm:prSet/>
      <dgm:spPr/>
      <dgm:t>
        <a:bodyPr/>
        <a:lstStyle/>
        <a:p>
          <a:r>
            <a:rPr lang="en-US" dirty="0"/>
            <a:t>Clean data to formats that machine understand</a:t>
          </a:r>
        </a:p>
        <a:p>
          <a:endParaRPr lang="en-US" dirty="0"/>
        </a:p>
        <a:p>
          <a:r>
            <a:rPr lang="en-US" dirty="0"/>
            <a:t>Extraction, Transformation, Loading (ETL)</a:t>
          </a:r>
        </a:p>
      </dgm:t>
    </dgm:pt>
    <dgm:pt modelId="{4C199C50-622F-4C5A-9C8A-073BEAB39FE1}" type="parTrans" cxnId="{FCE7DF17-7B9C-496D-9DA8-8B6EA6012C6B}">
      <dgm:prSet/>
      <dgm:spPr/>
      <dgm:t>
        <a:bodyPr/>
        <a:lstStyle/>
        <a:p>
          <a:endParaRPr lang="en-US"/>
        </a:p>
      </dgm:t>
    </dgm:pt>
    <dgm:pt modelId="{C0DEACC9-71E2-4298-8BC4-796F0B7B7BC5}" type="sibTrans" cxnId="{FCE7DF17-7B9C-496D-9DA8-8B6EA6012C6B}">
      <dgm:prSet/>
      <dgm:spPr/>
      <dgm:t>
        <a:bodyPr/>
        <a:lstStyle/>
        <a:p>
          <a:endParaRPr lang="en-US"/>
        </a:p>
      </dgm:t>
    </dgm:pt>
    <dgm:pt modelId="{FCB71026-8D9A-40BC-AC34-14C2E0BB5E20}">
      <dgm:prSet/>
      <dgm:spPr/>
      <dgm:t>
        <a:bodyPr/>
        <a:lstStyle/>
        <a:p>
          <a:pPr>
            <a:defRPr b="1"/>
          </a:pPr>
          <a:r>
            <a:rPr lang="en-US"/>
            <a:t>EXPLORE</a:t>
          </a:r>
        </a:p>
      </dgm:t>
    </dgm:pt>
    <dgm:pt modelId="{C7FA356B-5050-4A32-93B8-D823575BE654}" type="parTrans" cxnId="{8928376B-B54E-4571-878C-B82A98B7B5F7}">
      <dgm:prSet/>
      <dgm:spPr/>
      <dgm:t>
        <a:bodyPr/>
        <a:lstStyle/>
        <a:p>
          <a:endParaRPr lang="en-US"/>
        </a:p>
      </dgm:t>
    </dgm:pt>
    <dgm:pt modelId="{A10643A7-8C6F-4AB3-BD79-FD0F967DC97B}" type="sibTrans" cxnId="{8928376B-B54E-4571-878C-B82A98B7B5F7}">
      <dgm:prSet/>
      <dgm:spPr/>
      <dgm:t>
        <a:bodyPr/>
        <a:lstStyle/>
        <a:p>
          <a:endParaRPr lang="en-US"/>
        </a:p>
      </dgm:t>
    </dgm:pt>
    <dgm:pt modelId="{DBA20CA0-80D8-4DDC-B72E-B0B339FEF3F2}">
      <dgm:prSet/>
      <dgm:spPr/>
      <dgm:t>
        <a:bodyPr/>
        <a:lstStyle/>
        <a:p>
          <a:r>
            <a:rPr lang="en-US" dirty="0"/>
            <a:t>Perform analysis using statistical methods</a:t>
          </a:r>
        </a:p>
      </dgm:t>
    </dgm:pt>
    <dgm:pt modelId="{B62AAA9C-E20F-45A7-A1B8-1C8EB5C8D41A}" type="parTrans" cxnId="{A0A977C1-8AA3-4C6D-B33C-6673ABAF48A7}">
      <dgm:prSet/>
      <dgm:spPr/>
      <dgm:t>
        <a:bodyPr/>
        <a:lstStyle/>
        <a:p>
          <a:endParaRPr lang="en-US"/>
        </a:p>
      </dgm:t>
    </dgm:pt>
    <dgm:pt modelId="{10B5AD34-AAA4-4735-BAFA-77B635401AF9}" type="sibTrans" cxnId="{A0A977C1-8AA3-4C6D-B33C-6673ABAF48A7}">
      <dgm:prSet/>
      <dgm:spPr/>
      <dgm:t>
        <a:bodyPr/>
        <a:lstStyle/>
        <a:p>
          <a:endParaRPr lang="en-US"/>
        </a:p>
      </dgm:t>
    </dgm:pt>
    <dgm:pt modelId="{46D1699E-B6F2-4685-BB74-19D6DC74F691}">
      <dgm:prSet/>
      <dgm:spPr/>
      <dgm:t>
        <a:bodyPr/>
        <a:lstStyle/>
        <a:p>
          <a:pPr>
            <a:defRPr b="1"/>
          </a:pPr>
          <a:r>
            <a:rPr lang="en-US"/>
            <a:t>MODEL</a:t>
          </a:r>
        </a:p>
      </dgm:t>
    </dgm:pt>
    <dgm:pt modelId="{E7A7B62E-A457-4BE0-AEC5-04ED17374B90}" type="parTrans" cxnId="{FA8444BC-E2EF-4196-88D0-89C261ED4E57}">
      <dgm:prSet/>
      <dgm:spPr/>
      <dgm:t>
        <a:bodyPr/>
        <a:lstStyle/>
        <a:p>
          <a:endParaRPr lang="en-US"/>
        </a:p>
      </dgm:t>
    </dgm:pt>
    <dgm:pt modelId="{429E0E83-BDB7-445C-A06A-D0C776760F8E}" type="sibTrans" cxnId="{FA8444BC-E2EF-4196-88D0-89C261ED4E57}">
      <dgm:prSet/>
      <dgm:spPr/>
      <dgm:t>
        <a:bodyPr/>
        <a:lstStyle/>
        <a:p>
          <a:endParaRPr lang="en-US"/>
        </a:p>
      </dgm:t>
    </dgm:pt>
    <dgm:pt modelId="{57863414-EA04-4EDE-9340-560D9D3B1237}">
      <dgm:prSet/>
      <dgm:spPr/>
      <dgm:t>
        <a:bodyPr/>
        <a:lstStyle/>
        <a:p>
          <a:r>
            <a:rPr lang="en-US" dirty="0"/>
            <a:t>Construct models to predict and forecast</a:t>
          </a:r>
        </a:p>
        <a:p>
          <a:endParaRPr lang="en-US" dirty="0"/>
        </a:p>
        <a:p>
          <a:r>
            <a:rPr lang="en-US" dirty="0"/>
            <a:t>Ex: KNN, Random-Forest Classification, Decision Tree Algorithm</a:t>
          </a:r>
        </a:p>
      </dgm:t>
    </dgm:pt>
    <dgm:pt modelId="{CE28A0D8-50C5-47DB-ACDF-F38E09D5CFD3}" type="parTrans" cxnId="{BF7AAFBC-E714-4552-8DA2-FE6EAC2F280E}">
      <dgm:prSet/>
      <dgm:spPr/>
      <dgm:t>
        <a:bodyPr/>
        <a:lstStyle/>
        <a:p>
          <a:endParaRPr lang="en-US"/>
        </a:p>
      </dgm:t>
    </dgm:pt>
    <dgm:pt modelId="{8F752CCD-946B-4DE6-9A05-664F176D0345}" type="sibTrans" cxnId="{BF7AAFBC-E714-4552-8DA2-FE6EAC2F280E}">
      <dgm:prSet/>
      <dgm:spPr/>
      <dgm:t>
        <a:bodyPr/>
        <a:lstStyle/>
        <a:p>
          <a:endParaRPr lang="en-US"/>
        </a:p>
      </dgm:t>
    </dgm:pt>
    <dgm:pt modelId="{656D7920-23F9-48E1-B4D9-C0F9DB69568B}">
      <dgm:prSet/>
      <dgm:spPr/>
      <dgm:t>
        <a:bodyPr/>
        <a:lstStyle/>
        <a:p>
          <a:pPr>
            <a:defRPr b="1"/>
          </a:pPr>
          <a:r>
            <a:rPr lang="en-US" dirty="0"/>
            <a:t>INTERPRET</a:t>
          </a:r>
        </a:p>
      </dgm:t>
    </dgm:pt>
    <dgm:pt modelId="{4AB3E92B-1360-46CA-B613-FABF74A22808}" type="parTrans" cxnId="{B66B8EE1-CE1C-478A-91A5-08EFD38421A5}">
      <dgm:prSet/>
      <dgm:spPr/>
      <dgm:t>
        <a:bodyPr/>
        <a:lstStyle/>
        <a:p>
          <a:endParaRPr lang="en-US"/>
        </a:p>
      </dgm:t>
    </dgm:pt>
    <dgm:pt modelId="{494B310F-EB76-4887-B695-E239D26A1A67}" type="sibTrans" cxnId="{B66B8EE1-CE1C-478A-91A5-08EFD38421A5}">
      <dgm:prSet/>
      <dgm:spPr/>
      <dgm:t>
        <a:bodyPr/>
        <a:lstStyle/>
        <a:p>
          <a:endParaRPr lang="en-US"/>
        </a:p>
      </dgm:t>
    </dgm:pt>
    <dgm:pt modelId="{A21DC714-7391-4273-859A-9DE3338B1CBC}">
      <dgm:prSet/>
      <dgm:spPr/>
      <dgm:t>
        <a:bodyPr/>
        <a:lstStyle/>
        <a:p>
          <a:r>
            <a:rPr lang="en-US" dirty="0"/>
            <a:t>Put the results into good use</a:t>
          </a:r>
        </a:p>
        <a:p>
          <a:endParaRPr lang="en-US" dirty="0"/>
        </a:p>
        <a:p>
          <a:r>
            <a:rPr lang="en-US" dirty="0"/>
            <a:t>Visualization &amp; Communication</a:t>
          </a:r>
        </a:p>
      </dgm:t>
    </dgm:pt>
    <dgm:pt modelId="{5FD48F1E-1BC8-4E3E-9806-2D33D66FBD86}" type="parTrans" cxnId="{127A641A-37B6-42E4-91FA-4FE5F3457C69}">
      <dgm:prSet/>
      <dgm:spPr/>
      <dgm:t>
        <a:bodyPr/>
        <a:lstStyle/>
        <a:p>
          <a:endParaRPr lang="en-US"/>
        </a:p>
      </dgm:t>
    </dgm:pt>
    <dgm:pt modelId="{7878ED04-BC6E-498E-864C-C5E4A6270737}" type="sibTrans" cxnId="{127A641A-37B6-42E4-91FA-4FE5F3457C69}">
      <dgm:prSet/>
      <dgm:spPr/>
      <dgm:t>
        <a:bodyPr/>
        <a:lstStyle/>
        <a:p>
          <a:endParaRPr lang="en-US"/>
        </a:p>
      </dgm:t>
    </dgm:pt>
    <dgm:pt modelId="{1E991181-CC0B-4825-813D-8BD129C79067}" type="pres">
      <dgm:prSet presAssocID="{EA8D0A13-5123-4B53-9C63-CEF9E0E28B7A}" presName="root" presStyleCnt="0">
        <dgm:presLayoutVars>
          <dgm:dir/>
          <dgm:resizeHandles val="exact"/>
        </dgm:presLayoutVars>
      </dgm:prSet>
      <dgm:spPr/>
    </dgm:pt>
    <dgm:pt modelId="{DFBE14A2-2424-4C6D-A588-6D74F789023C}" type="pres">
      <dgm:prSet presAssocID="{1740E50B-4562-40D6-9EA4-5119EB3B9BE7}" presName="compNode" presStyleCnt="0"/>
      <dgm:spPr/>
    </dgm:pt>
    <dgm:pt modelId="{0BED8119-6456-4499-AE4E-FA018218A7F4}" type="pres">
      <dgm:prSet presAssocID="{1740E50B-4562-40D6-9EA4-5119EB3B9BE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D56F89D-B4E4-4BD4-B95B-7B19132D6BEA}" type="pres">
      <dgm:prSet presAssocID="{1740E50B-4562-40D6-9EA4-5119EB3B9BE7}" presName="iconSpace" presStyleCnt="0"/>
      <dgm:spPr/>
    </dgm:pt>
    <dgm:pt modelId="{192441B5-71B6-40A9-B9AA-6012CFE2AE7D}" type="pres">
      <dgm:prSet presAssocID="{1740E50B-4562-40D6-9EA4-5119EB3B9BE7}" presName="parTx" presStyleLbl="revTx" presStyleIdx="0" presStyleCnt="10">
        <dgm:presLayoutVars>
          <dgm:chMax val="0"/>
          <dgm:chPref val="0"/>
        </dgm:presLayoutVars>
      </dgm:prSet>
      <dgm:spPr/>
    </dgm:pt>
    <dgm:pt modelId="{EC626F61-13E5-4693-8D09-3401E270FD7B}" type="pres">
      <dgm:prSet presAssocID="{1740E50B-4562-40D6-9EA4-5119EB3B9BE7}" presName="txSpace" presStyleCnt="0"/>
      <dgm:spPr/>
    </dgm:pt>
    <dgm:pt modelId="{50B0BE4D-584E-4AF7-ABF2-101BD21E3FC5}" type="pres">
      <dgm:prSet presAssocID="{1740E50B-4562-40D6-9EA4-5119EB3B9BE7}" presName="desTx" presStyleLbl="revTx" presStyleIdx="1" presStyleCnt="10" custLinFactNeighborY="57006">
        <dgm:presLayoutVars/>
      </dgm:prSet>
      <dgm:spPr/>
    </dgm:pt>
    <dgm:pt modelId="{CBF1FBC4-D4A6-4FA4-8EF1-D003D6BD24BF}" type="pres">
      <dgm:prSet presAssocID="{8F82558B-C524-4DB3-8D61-D76663D62003}" presName="sibTrans" presStyleCnt="0"/>
      <dgm:spPr/>
    </dgm:pt>
    <dgm:pt modelId="{BA138652-6CDC-46BB-8D48-3370EB444C14}" type="pres">
      <dgm:prSet presAssocID="{4D3CCC19-F3C3-4A19-93F2-DD20DC112678}" presName="compNode" presStyleCnt="0"/>
      <dgm:spPr/>
    </dgm:pt>
    <dgm:pt modelId="{7F3B0446-9B5C-4463-A83C-601435A99AF3}" type="pres">
      <dgm:prSet presAssocID="{4D3CCC19-F3C3-4A19-93F2-DD20DC11267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7981532-3825-4476-A360-5CF3088C8EC6}" type="pres">
      <dgm:prSet presAssocID="{4D3CCC19-F3C3-4A19-93F2-DD20DC112678}" presName="iconSpace" presStyleCnt="0"/>
      <dgm:spPr/>
    </dgm:pt>
    <dgm:pt modelId="{D2A878E0-4E67-4511-B482-B82C83331873}" type="pres">
      <dgm:prSet presAssocID="{4D3CCC19-F3C3-4A19-93F2-DD20DC112678}" presName="parTx" presStyleLbl="revTx" presStyleIdx="2" presStyleCnt="10">
        <dgm:presLayoutVars>
          <dgm:chMax val="0"/>
          <dgm:chPref val="0"/>
        </dgm:presLayoutVars>
      </dgm:prSet>
      <dgm:spPr/>
    </dgm:pt>
    <dgm:pt modelId="{C2304883-0411-461A-8ADF-DFEDCD30393D}" type="pres">
      <dgm:prSet presAssocID="{4D3CCC19-F3C3-4A19-93F2-DD20DC112678}" presName="txSpace" presStyleCnt="0"/>
      <dgm:spPr/>
    </dgm:pt>
    <dgm:pt modelId="{3052ED2F-B271-406A-87BF-F899B6AE7683}" type="pres">
      <dgm:prSet presAssocID="{4D3CCC19-F3C3-4A19-93F2-DD20DC112678}" presName="desTx" presStyleLbl="revTx" presStyleIdx="3" presStyleCnt="10" custLinFactNeighborY="57006">
        <dgm:presLayoutVars/>
      </dgm:prSet>
      <dgm:spPr/>
    </dgm:pt>
    <dgm:pt modelId="{387F8361-D177-4290-BFBA-553130D288DB}" type="pres">
      <dgm:prSet presAssocID="{2C2E6781-EB46-469F-B937-D5558D4A6BE7}" presName="sibTrans" presStyleCnt="0"/>
      <dgm:spPr/>
    </dgm:pt>
    <dgm:pt modelId="{32A4D93A-ABBD-4C90-805F-25191BD60FFD}" type="pres">
      <dgm:prSet presAssocID="{FCB71026-8D9A-40BC-AC34-14C2E0BB5E20}" presName="compNode" presStyleCnt="0"/>
      <dgm:spPr/>
    </dgm:pt>
    <dgm:pt modelId="{888F04D4-73E1-425A-9F4E-6EC023FA64C5}" type="pres">
      <dgm:prSet presAssocID="{FCB71026-8D9A-40BC-AC34-14C2E0BB5E2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8344124-CBA8-4354-9CA9-98EFF15F2CAF}" type="pres">
      <dgm:prSet presAssocID="{FCB71026-8D9A-40BC-AC34-14C2E0BB5E20}" presName="iconSpace" presStyleCnt="0"/>
      <dgm:spPr/>
    </dgm:pt>
    <dgm:pt modelId="{68903F65-6528-4283-9166-02C6E7D09B86}" type="pres">
      <dgm:prSet presAssocID="{FCB71026-8D9A-40BC-AC34-14C2E0BB5E20}" presName="parTx" presStyleLbl="revTx" presStyleIdx="4" presStyleCnt="10">
        <dgm:presLayoutVars>
          <dgm:chMax val="0"/>
          <dgm:chPref val="0"/>
        </dgm:presLayoutVars>
      </dgm:prSet>
      <dgm:spPr/>
    </dgm:pt>
    <dgm:pt modelId="{114D6984-0D15-4552-AC11-81F9E23A18FE}" type="pres">
      <dgm:prSet presAssocID="{FCB71026-8D9A-40BC-AC34-14C2E0BB5E20}" presName="txSpace" presStyleCnt="0"/>
      <dgm:spPr/>
    </dgm:pt>
    <dgm:pt modelId="{306F3031-228F-4FFD-B7E2-F80197055ABF}" type="pres">
      <dgm:prSet presAssocID="{FCB71026-8D9A-40BC-AC34-14C2E0BB5E20}" presName="desTx" presStyleLbl="revTx" presStyleIdx="5" presStyleCnt="10" custLinFactNeighborY="57006">
        <dgm:presLayoutVars/>
      </dgm:prSet>
      <dgm:spPr/>
    </dgm:pt>
    <dgm:pt modelId="{07D3ACCC-357E-4369-AE87-3B6DAAE19BA1}" type="pres">
      <dgm:prSet presAssocID="{A10643A7-8C6F-4AB3-BD79-FD0F967DC97B}" presName="sibTrans" presStyleCnt="0"/>
      <dgm:spPr/>
    </dgm:pt>
    <dgm:pt modelId="{463D0342-F7B9-4FE4-A938-1FFDB350AA54}" type="pres">
      <dgm:prSet presAssocID="{46D1699E-B6F2-4685-BB74-19D6DC74F691}" presName="compNode" presStyleCnt="0"/>
      <dgm:spPr/>
    </dgm:pt>
    <dgm:pt modelId="{078F85CE-A3D4-4E46-9CD1-9BAE103A0B3F}" type="pres">
      <dgm:prSet presAssocID="{46D1699E-B6F2-4685-BB74-19D6DC74F69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948442A-0E26-48E6-B625-E2D43EA9D0B5}" type="pres">
      <dgm:prSet presAssocID="{46D1699E-B6F2-4685-BB74-19D6DC74F691}" presName="iconSpace" presStyleCnt="0"/>
      <dgm:spPr/>
    </dgm:pt>
    <dgm:pt modelId="{65644031-DD50-4DD4-956E-9BB59D82CE07}" type="pres">
      <dgm:prSet presAssocID="{46D1699E-B6F2-4685-BB74-19D6DC74F691}" presName="parTx" presStyleLbl="revTx" presStyleIdx="6" presStyleCnt="10">
        <dgm:presLayoutVars>
          <dgm:chMax val="0"/>
          <dgm:chPref val="0"/>
        </dgm:presLayoutVars>
      </dgm:prSet>
      <dgm:spPr/>
    </dgm:pt>
    <dgm:pt modelId="{0F0F5EB4-23D2-4227-B2CB-AB837309D98D}" type="pres">
      <dgm:prSet presAssocID="{46D1699E-B6F2-4685-BB74-19D6DC74F691}" presName="txSpace" presStyleCnt="0"/>
      <dgm:spPr/>
    </dgm:pt>
    <dgm:pt modelId="{B9F5229B-DCFD-40E1-865E-D316CE54EE59}" type="pres">
      <dgm:prSet presAssocID="{46D1699E-B6F2-4685-BB74-19D6DC74F691}" presName="desTx" presStyleLbl="revTx" presStyleIdx="7" presStyleCnt="10" custLinFactNeighborY="57006">
        <dgm:presLayoutVars/>
      </dgm:prSet>
      <dgm:spPr/>
    </dgm:pt>
    <dgm:pt modelId="{1675CE87-7629-41F6-9530-25B54F0514C1}" type="pres">
      <dgm:prSet presAssocID="{429E0E83-BDB7-445C-A06A-D0C776760F8E}" presName="sibTrans" presStyleCnt="0"/>
      <dgm:spPr/>
    </dgm:pt>
    <dgm:pt modelId="{D3F13C43-B600-44B1-B6A4-40A8254C7EFA}" type="pres">
      <dgm:prSet presAssocID="{656D7920-23F9-48E1-B4D9-C0F9DB69568B}" presName="compNode" presStyleCnt="0"/>
      <dgm:spPr/>
    </dgm:pt>
    <dgm:pt modelId="{44B65D70-B7F7-48E5-A613-969431A8CE1A}" type="pres">
      <dgm:prSet presAssocID="{656D7920-23F9-48E1-B4D9-C0F9DB69568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2F456517-F198-4E72-8B9B-0E4E5A7CC0DF}" type="pres">
      <dgm:prSet presAssocID="{656D7920-23F9-48E1-B4D9-C0F9DB69568B}" presName="iconSpace" presStyleCnt="0"/>
      <dgm:spPr/>
    </dgm:pt>
    <dgm:pt modelId="{DCE29E3E-0AAC-4725-9D3C-0EBF1AE480BE}" type="pres">
      <dgm:prSet presAssocID="{656D7920-23F9-48E1-B4D9-C0F9DB69568B}" presName="parTx" presStyleLbl="revTx" presStyleIdx="8" presStyleCnt="10">
        <dgm:presLayoutVars>
          <dgm:chMax val="0"/>
          <dgm:chPref val="0"/>
        </dgm:presLayoutVars>
      </dgm:prSet>
      <dgm:spPr/>
    </dgm:pt>
    <dgm:pt modelId="{561578FC-78BB-44C7-9EC2-A337E4B47667}" type="pres">
      <dgm:prSet presAssocID="{656D7920-23F9-48E1-B4D9-C0F9DB69568B}" presName="txSpace" presStyleCnt="0"/>
      <dgm:spPr/>
    </dgm:pt>
    <dgm:pt modelId="{775929E6-AD10-4B18-AE54-FDAC729B1425}" type="pres">
      <dgm:prSet presAssocID="{656D7920-23F9-48E1-B4D9-C0F9DB69568B}" presName="desTx" presStyleLbl="revTx" presStyleIdx="9" presStyleCnt="10" custScaleY="98601" custLinFactNeighborY="55957">
        <dgm:presLayoutVars/>
      </dgm:prSet>
      <dgm:spPr/>
    </dgm:pt>
  </dgm:ptLst>
  <dgm:cxnLst>
    <dgm:cxn modelId="{E72A5200-84A5-4E3A-8707-D2A61A6BBF72}" type="presOf" srcId="{46D1699E-B6F2-4685-BB74-19D6DC74F691}" destId="{65644031-DD50-4DD4-956E-9BB59D82CE07}" srcOrd="0" destOrd="0" presId="urn:microsoft.com/office/officeart/2018/5/layout/CenteredIconLabelDescriptionList"/>
    <dgm:cxn modelId="{FCE7DF17-7B9C-496D-9DA8-8B6EA6012C6B}" srcId="{4D3CCC19-F3C3-4A19-93F2-DD20DC112678}" destId="{2559B0D3-C8BB-44B8-9FC7-1DF870D32C63}" srcOrd="0" destOrd="0" parTransId="{4C199C50-622F-4C5A-9C8A-073BEAB39FE1}" sibTransId="{C0DEACC9-71E2-4298-8BC4-796F0B7B7BC5}"/>
    <dgm:cxn modelId="{127A641A-37B6-42E4-91FA-4FE5F3457C69}" srcId="{656D7920-23F9-48E1-B4D9-C0F9DB69568B}" destId="{A21DC714-7391-4273-859A-9DE3338B1CBC}" srcOrd="0" destOrd="0" parTransId="{5FD48F1E-1BC8-4E3E-9806-2D33D66FBD86}" sibTransId="{7878ED04-BC6E-498E-864C-C5E4A6270737}"/>
    <dgm:cxn modelId="{D92D9C21-A1C7-43C3-B96C-61FDCCFFA28E}" type="presOf" srcId="{656D7920-23F9-48E1-B4D9-C0F9DB69568B}" destId="{DCE29E3E-0AAC-4725-9D3C-0EBF1AE480BE}" srcOrd="0" destOrd="0" presId="urn:microsoft.com/office/officeart/2018/5/layout/CenteredIconLabelDescriptionList"/>
    <dgm:cxn modelId="{FDBDCE2E-A892-4A73-A61A-35EE6D37F9E7}" type="presOf" srcId="{FCB71026-8D9A-40BC-AC34-14C2E0BB5E20}" destId="{68903F65-6528-4283-9166-02C6E7D09B86}" srcOrd="0" destOrd="0" presId="urn:microsoft.com/office/officeart/2018/5/layout/CenteredIconLabelDescriptionList"/>
    <dgm:cxn modelId="{9471492F-F7FF-4A37-BC3D-5F9E91209E51}" srcId="{EA8D0A13-5123-4B53-9C63-CEF9E0E28B7A}" destId="{1740E50B-4562-40D6-9EA4-5119EB3B9BE7}" srcOrd="0" destOrd="0" parTransId="{4A8B5398-1440-40ED-BF07-4FF56A9516B9}" sibTransId="{8F82558B-C524-4DB3-8D61-D76663D62003}"/>
    <dgm:cxn modelId="{EF343D42-4611-416E-903A-039A5D5A5A30}" type="presOf" srcId="{4D3CCC19-F3C3-4A19-93F2-DD20DC112678}" destId="{D2A878E0-4E67-4511-B482-B82C83331873}" srcOrd="0" destOrd="0" presId="urn:microsoft.com/office/officeart/2018/5/layout/CenteredIconLabelDescriptionList"/>
    <dgm:cxn modelId="{6DD82D4B-99F0-4EC8-814C-5BFB05CA3B7B}" srcId="{1740E50B-4562-40D6-9EA4-5119EB3B9BE7}" destId="{BB554458-5612-4E69-B80F-50BAF920DF15}" srcOrd="0" destOrd="0" parTransId="{AB0B297D-FDE8-4DC0-BE35-EC499C71104B}" sibTransId="{A031BD7F-670A-4983-97ED-24C503D3220D}"/>
    <dgm:cxn modelId="{A5A85353-CA35-4A4E-AE6B-A1C9F5E42221}" type="presOf" srcId="{DBA20CA0-80D8-4DDC-B72E-B0B339FEF3F2}" destId="{306F3031-228F-4FFD-B7E2-F80197055ABF}" srcOrd="0" destOrd="0" presId="urn:microsoft.com/office/officeart/2018/5/layout/CenteredIconLabelDescriptionList"/>
    <dgm:cxn modelId="{8928376B-B54E-4571-878C-B82A98B7B5F7}" srcId="{EA8D0A13-5123-4B53-9C63-CEF9E0E28B7A}" destId="{FCB71026-8D9A-40BC-AC34-14C2E0BB5E20}" srcOrd="2" destOrd="0" parTransId="{C7FA356B-5050-4A32-93B8-D823575BE654}" sibTransId="{A10643A7-8C6F-4AB3-BD79-FD0F967DC97B}"/>
    <dgm:cxn modelId="{7DC0DE95-A6A5-47D8-8183-32A2D94FAC92}" srcId="{EA8D0A13-5123-4B53-9C63-CEF9E0E28B7A}" destId="{4D3CCC19-F3C3-4A19-93F2-DD20DC112678}" srcOrd="1" destOrd="0" parTransId="{C428D8EC-8E80-4093-8594-F6E690FD31E1}" sibTransId="{2C2E6781-EB46-469F-B937-D5558D4A6BE7}"/>
    <dgm:cxn modelId="{737CEB9D-7EED-45B2-8472-A0B27E24C2EA}" type="presOf" srcId="{2559B0D3-C8BB-44B8-9FC7-1DF870D32C63}" destId="{3052ED2F-B271-406A-87BF-F899B6AE7683}" srcOrd="0" destOrd="0" presId="urn:microsoft.com/office/officeart/2018/5/layout/CenteredIconLabelDescriptionList"/>
    <dgm:cxn modelId="{0A5067A4-03FA-41CC-9793-E24834AE5178}" type="presOf" srcId="{A21DC714-7391-4273-859A-9DE3338B1CBC}" destId="{775929E6-AD10-4B18-AE54-FDAC729B1425}" srcOrd="0" destOrd="0" presId="urn:microsoft.com/office/officeart/2018/5/layout/CenteredIconLabelDescriptionList"/>
    <dgm:cxn modelId="{15ABA5A6-F9F4-4B52-A825-BFC34A2A0267}" type="presOf" srcId="{57863414-EA04-4EDE-9340-560D9D3B1237}" destId="{B9F5229B-DCFD-40E1-865E-D316CE54EE59}" srcOrd="0" destOrd="0" presId="urn:microsoft.com/office/officeart/2018/5/layout/CenteredIconLabelDescriptionList"/>
    <dgm:cxn modelId="{FA8444BC-E2EF-4196-88D0-89C261ED4E57}" srcId="{EA8D0A13-5123-4B53-9C63-CEF9E0E28B7A}" destId="{46D1699E-B6F2-4685-BB74-19D6DC74F691}" srcOrd="3" destOrd="0" parTransId="{E7A7B62E-A457-4BE0-AEC5-04ED17374B90}" sibTransId="{429E0E83-BDB7-445C-A06A-D0C776760F8E}"/>
    <dgm:cxn modelId="{BF7AAFBC-E714-4552-8DA2-FE6EAC2F280E}" srcId="{46D1699E-B6F2-4685-BB74-19D6DC74F691}" destId="{57863414-EA04-4EDE-9340-560D9D3B1237}" srcOrd="0" destOrd="0" parTransId="{CE28A0D8-50C5-47DB-ACDF-F38E09D5CFD3}" sibTransId="{8F752CCD-946B-4DE6-9A05-664F176D0345}"/>
    <dgm:cxn modelId="{A0A977C1-8AA3-4C6D-B33C-6673ABAF48A7}" srcId="{FCB71026-8D9A-40BC-AC34-14C2E0BB5E20}" destId="{DBA20CA0-80D8-4DDC-B72E-B0B339FEF3F2}" srcOrd="0" destOrd="0" parTransId="{B62AAA9C-E20F-45A7-A1B8-1C8EB5C8D41A}" sibTransId="{10B5AD34-AAA4-4735-BAFA-77B635401AF9}"/>
    <dgm:cxn modelId="{78A8E5C8-5C25-4B62-85F5-F1A2DE2BA5FC}" type="presOf" srcId="{1740E50B-4562-40D6-9EA4-5119EB3B9BE7}" destId="{192441B5-71B6-40A9-B9AA-6012CFE2AE7D}" srcOrd="0" destOrd="0" presId="urn:microsoft.com/office/officeart/2018/5/layout/CenteredIconLabelDescriptionList"/>
    <dgm:cxn modelId="{48E7E7CA-4BB3-428E-AAC8-5F48CD6CA78E}" type="presOf" srcId="{EA8D0A13-5123-4B53-9C63-CEF9E0E28B7A}" destId="{1E991181-CC0B-4825-813D-8BD129C79067}" srcOrd="0" destOrd="0" presId="urn:microsoft.com/office/officeart/2018/5/layout/CenteredIconLabelDescriptionList"/>
    <dgm:cxn modelId="{B66B8EE1-CE1C-478A-91A5-08EFD38421A5}" srcId="{EA8D0A13-5123-4B53-9C63-CEF9E0E28B7A}" destId="{656D7920-23F9-48E1-B4D9-C0F9DB69568B}" srcOrd="4" destOrd="0" parTransId="{4AB3E92B-1360-46CA-B613-FABF74A22808}" sibTransId="{494B310F-EB76-4887-B695-E239D26A1A67}"/>
    <dgm:cxn modelId="{D1FF43F1-1543-421F-A238-26F2CEA6F5AA}" type="presOf" srcId="{BB554458-5612-4E69-B80F-50BAF920DF15}" destId="{50B0BE4D-584E-4AF7-ABF2-101BD21E3FC5}" srcOrd="0" destOrd="0" presId="urn:microsoft.com/office/officeart/2018/5/layout/CenteredIconLabelDescriptionList"/>
    <dgm:cxn modelId="{ADB42E00-03A7-4AD4-8F05-AC9DAF44A967}" type="presParOf" srcId="{1E991181-CC0B-4825-813D-8BD129C79067}" destId="{DFBE14A2-2424-4C6D-A588-6D74F789023C}" srcOrd="0" destOrd="0" presId="urn:microsoft.com/office/officeart/2018/5/layout/CenteredIconLabelDescriptionList"/>
    <dgm:cxn modelId="{AE684A3A-B340-4593-B3B2-C1526914EBA4}" type="presParOf" srcId="{DFBE14A2-2424-4C6D-A588-6D74F789023C}" destId="{0BED8119-6456-4499-AE4E-FA018218A7F4}" srcOrd="0" destOrd="0" presId="urn:microsoft.com/office/officeart/2018/5/layout/CenteredIconLabelDescriptionList"/>
    <dgm:cxn modelId="{8BDCFD50-3468-45A7-B5DE-322F384B814A}" type="presParOf" srcId="{DFBE14A2-2424-4C6D-A588-6D74F789023C}" destId="{0D56F89D-B4E4-4BD4-B95B-7B19132D6BEA}" srcOrd="1" destOrd="0" presId="urn:microsoft.com/office/officeart/2018/5/layout/CenteredIconLabelDescriptionList"/>
    <dgm:cxn modelId="{E661DBAD-77EE-4572-B5A8-0D7FF1F2FC19}" type="presParOf" srcId="{DFBE14A2-2424-4C6D-A588-6D74F789023C}" destId="{192441B5-71B6-40A9-B9AA-6012CFE2AE7D}" srcOrd="2" destOrd="0" presId="urn:microsoft.com/office/officeart/2018/5/layout/CenteredIconLabelDescriptionList"/>
    <dgm:cxn modelId="{9DD79795-6D1E-4D25-A587-BB4A9B27D13A}" type="presParOf" srcId="{DFBE14A2-2424-4C6D-A588-6D74F789023C}" destId="{EC626F61-13E5-4693-8D09-3401E270FD7B}" srcOrd="3" destOrd="0" presId="urn:microsoft.com/office/officeart/2018/5/layout/CenteredIconLabelDescriptionList"/>
    <dgm:cxn modelId="{64CE274E-E05C-452D-8729-146EA4C7D237}" type="presParOf" srcId="{DFBE14A2-2424-4C6D-A588-6D74F789023C}" destId="{50B0BE4D-584E-4AF7-ABF2-101BD21E3FC5}" srcOrd="4" destOrd="0" presId="urn:microsoft.com/office/officeart/2018/5/layout/CenteredIconLabelDescriptionList"/>
    <dgm:cxn modelId="{545CDB37-3057-4F0E-A1F1-BBF65EC2BA0B}" type="presParOf" srcId="{1E991181-CC0B-4825-813D-8BD129C79067}" destId="{CBF1FBC4-D4A6-4FA4-8EF1-D003D6BD24BF}" srcOrd="1" destOrd="0" presId="urn:microsoft.com/office/officeart/2018/5/layout/CenteredIconLabelDescriptionList"/>
    <dgm:cxn modelId="{F54AC304-2C14-4C04-8D7D-88A676D627C2}" type="presParOf" srcId="{1E991181-CC0B-4825-813D-8BD129C79067}" destId="{BA138652-6CDC-46BB-8D48-3370EB444C14}" srcOrd="2" destOrd="0" presId="urn:microsoft.com/office/officeart/2018/5/layout/CenteredIconLabelDescriptionList"/>
    <dgm:cxn modelId="{47A3117B-5F91-4782-A27D-5860EF42407C}" type="presParOf" srcId="{BA138652-6CDC-46BB-8D48-3370EB444C14}" destId="{7F3B0446-9B5C-4463-A83C-601435A99AF3}" srcOrd="0" destOrd="0" presId="urn:microsoft.com/office/officeart/2018/5/layout/CenteredIconLabelDescriptionList"/>
    <dgm:cxn modelId="{157DF6B9-5CA8-4BDE-A86B-FFAFD9837048}" type="presParOf" srcId="{BA138652-6CDC-46BB-8D48-3370EB444C14}" destId="{C7981532-3825-4476-A360-5CF3088C8EC6}" srcOrd="1" destOrd="0" presId="urn:microsoft.com/office/officeart/2018/5/layout/CenteredIconLabelDescriptionList"/>
    <dgm:cxn modelId="{C29A918B-F76F-4805-A09D-AE1A3B347AA1}" type="presParOf" srcId="{BA138652-6CDC-46BB-8D48-3370EB444C14}" destId="{D2A878E0-4E67-4511-B482-B82C83331873}" srcOrd="2" destOrd="0" presId="urn:microsoft.com/office/officeart/2018/5/layout/CenteredIconLabelDescriptionList"/>
    <dgm:cxn modelId="{7AA4D2F0-E54E-4182-A2DB-CE4E117AF0FE}" type="presParOf" srcId="{BA138652-6CDC-46BB-8D48-3370EB444C14}" destId="{C2304883-0411-461A-8ADF-DFEDCD30393D}" srcOrd="3" destOrd="0" presId="urn:microsoft.com/office/officeart/2018/5/layout/CenteredIconLabelDescriptionList"/>
    <dgm:cxn modelId="{79E77BD4-2C85-4BC9-8F73-813E46F2EF68}" type="presParOf" srcId="{BA138652-6CDC-46BB-8D48-3370EB444C14}" destId="{3052ED2F-B271-406A-87BF-F899B6AE7683}" srcOrd="4" destOrd="0" presId="urn:microsoft.com/office/officeart/2018/5/layout/CenteredIconLabelDescriptionList"/>
    <dgm:cxn modelId="{38B5236E-D574-49D8-B5B8-574F781D03EB}" type="presParOf" srcId="{1E991181-CC0B-4825-813D-8BD129C79067}" destId="{387F8361-D177-4290-BFBA-553130D288DB}" srcOrd="3" destOrd="0" presId="urn:microsoft.com/office/officeart/2018/5/layout/CenteredIconLabelDescriptionList"/>
    <dgm:cxn modelId="{475A372C-E11D-4EF3-9FCB-966A29CB1CBB}" type="presParOf" srcId="{1E991181-CC0B-4825-813D-8BD129C79067}" destId="{32A4D93A-ABBD-4C90-805F-25191BD60FFD}" srcOrd="4" destOrd="0" presId="urn:microsoft.com/office/officeart/2018/5/layout/CenteredIconLabelDescriptionList"/>
    <dgm:cxn modelId="{219A0ED5-F2CB-4116-9E70-DEFD6F581487}" type="presParOf" srcId="{32A4D93A-ABBD-4C90-805F-25191BD60FFD}" destId="{888F04D4-73E1-425A-9F4E-6EC023FA64C5}" srcOrd="0" destOrd="0" presId="urn:microsoft.com/office/officeart/2018/5/layout/CenteredIconLabelDescriptionList"/>
    <dgm:cxn modelId="{72972411-8D16-4DAC-8D6E-431F4FAFED33}" type="presParOf" srcId="{32A4D93A-ABBD-4C90-805F-25191BD60FFD}" destId="{E8344124-CBA8-4354-9CA9-98EFF15F2CAF}" srcOrd="1" destOrd="0" presId="urn:microsoft.com/office/officeart/2018/5/layout/CenteredIconLabelDescriptionList"/>
    <dgm:cxn modelId="{FBE3C514-E981-4D78-ADE5-01A3EAEE3576}" type="presParOf" srcId="{32A4D93A-ABBD-4C90-805F-25191BD60FFD}" destId="{68903F65-6528-4283-9166-02C6E7D09B86}" srcOrd="2" destOrd="0" presId="urn:microsoft.com/office/officeart/2018/5/layout/CenteredIconLabelDescriptionList"/>
    <dgm:cxn modelId="{82471A54-2E93-4C69-B4BD-F6710BADCC2A}" type="presParOf" srcId="{32A4D93A-ABBD-4C90-805F-25191BD60FFD}" destId="{114D6984-0D15-4552-AC11-81F9E23A18FE}" srcOrd="3" destOrd="0" presId="urn:microsoft.com/office/officeart/2018/5/layout/CenteredIconLabelDescriptionList"/>
    <dgm:cxn modelId="{E6A0A25D-81C3-445E-8CD0-C4523A668151}" type="presParOf" srcId="{32A4D93A-ABBD-4C90-805F-25191BD60FFD}" destId="{306F3031-228F-4FFD-B7E2-F80197055ABF}" srcOrd="4" destOrd="0" presId="urn:microsoft.com/office/officeart/2018/5/layout/CenteredIconLabelDescriptionList"/>
    <dgm:cxn modelId="{E42446EE-6799-49BF-BB36-457C2139529D}" type="presParOf" srcId="{1E991181-CC0B-4825-813D-8BD129C79067}" destId="{07D3ACCC-357E-4369-AE87-3B6DAAE19BA1}" srcOrd="5" destOrd="0" presId="urn:microsoft.com/office/officeart/2018/5/layout/CenteredIconLabelDescriptionList"/>
    <dgm:cxn modelId="{6719A570-011F-4AB8-BA8C-04D447E54DA6}" type="presParOf" srcId="{1E991181-CC0B-4825-813D-8BD129C79067}" destId="{463D0342-F7B9-4FE4-A938-1FFDB350AA54}" srcOrd="6" destOrd="0" presId="urn:microsoft.com/office/officeart/2018/5/layout/CenteredIconLabelDescriptionList"/>
    <dgm:cxn modelId="{BE95683B-355B-4468-AE42-1D21A4A3ECC3}" type="presParOf" srcId="{463D0342-F7B9-4FE4-A938-1FFDB350AA54}" destId="{078F85CE-A3D4-4E46-9CD1-9BAE103A0B3F}" srcOrd="0" destOrd="0" presId="urn:microsoft.com/office/officeart/2018/5/layout/CenteredIconLabelDescriptionList"/>
    <dgm:cxn modelId="{C296D922-F86D-4A68-81B2-0C864990C6FF}" type="presParOf" srcId="{463D0342-F7B9-4FE4-A938-1FFDB350AA54}" destId="{F948442A-0E26-48E6-B625-E2D43EA9D0B5}" srcOrd="1" destOrd="0" presId="urn:microsoft.com/office/officeart/2018/5/layout/CenteredIconLabelDescriptionList"/>
    <dgm:cxn modelId="{DE2AC1B3-11FE-4EA0-8C2C-BA66E12B6C8F}" type="presParOf" srcId="{463D0342-F7B9-4FE4-A938-1FFDB350AA54}" destId="{65644031-DD50-4DD4-956E-9BB59D82CE07}" srcOrd="2" destOrd="0" presId="urn:microsoft.com/office/officeart/2018/5/layout/CenteredIconLabelDescriptionList"/>
    <dgm:cxn modelId="{A95D15FF-3B70-428E-B64E-48BEC6AE8892}" type="presParOf" srcId="{463D0342-F7B9-4FE4-A938-1FFDB350AA54}" destId="{0F0F5EB4-23D2-4227-B2CB-AB837309D98D}" srcOrd="3" destOrd="0" presId="urn:microsoft.com/office/officeart/2018/5/layout/CenteredIconLabelDescriptionList"/>
    <dgm:cxn modelId="{BC70E35C-9234-4B97-A910-F59545378799}" type="presParOf" srcId="{463D0342-F7B9-4FE4-A938-1FFDB350AA54}" destId="{B9F5229B-DCFD-40E1-865E-D316CE54EE59}" srcOrd="4" destOrd="0" presId="urn:microsoft.com/office/officeart/2018/5/layout/CenteredIconLabelDescriptionList"/>
    <dgm:cxn modelId="{A3783121-4808-4B25-9F75-D2C1252C14DF}" type="presParOf" srcId="{1E991181-CC0B-4825-813D-8BD129C79067}" destId="{1675CE87-7629-41F6-9530-25B54F0514C1}" srcOrd="7" destOrd="0" presId="urn:microsoft.com/office/officeart/2018/5/layout/CenteredIconLabelDescriptionList"/>
    <dgm:cxn modelId="{5CCA4522-BCB7-41DC-BE96-4DCA0F429A48}" type="presParOf" srcId="{1E991181-CC0B-4825-813D-8BD129C79067}" destId="{D3F13C43-B600-44B1-B6A4-40A8254C7EFA}" srcOrd="8" destOrd="0" presId="urn:microsoft.com/office/officeart/2018/5/layout/CenteredIconLabelDescriptionList"/>
    <dgm:cxn modelId="{B69C9593-9D9D-4E9B-9AA6-12EEE32DC895}" type="presParOf" srcId="{D3F13C43-B600-44B1-B6A4-40A8254C7EFA}" destId="{44B65D70-B7F7-48E5-A613-969431A8CE1A}" srcOrd="0" destOrd="0" presId="urn:microsoft.com/office/officeart/2018/5/layout/CenteredIconLabelDescriptionList"/>
    <dgm:cxn modelId="{94198DC0-8D64-46BB-A47B-7C5EB6F6B645}" type="presParOf" srcId="{D3F13C43-B600-44B1-B6A4-40A8254C7EFA}" destId="{2F456517-F198-4E72-8B9B-0E4E5A7CC0DF}" srcOrd="1" destOrd="0" presId="urn:microsoft.com/office/officeart/2018/5/layout/CenteredIconLabelDescriptionList"/>
    <dgm:cxn modelId="{D0073BF7-EE72-40F1-BA13-29D39C5CAC29}" type="presParOf" srcId="{D3F13C43-B600-44B1-B6A4-40A8254C7EFA}" destId="{DCE29E3E-0AAC-4725-9D3C-0EBF1AE480BE}" srcOrd="2" destOrd="0" presId="urn:microsoft.com/office/officeart/2018/5/layout/CenteredIconLabelDescriptionList"/>
    <dgm:cxn modelId="{F9F7D7CB-6D27-414C-9CD6-A20267807F2D}" type="presParOf" srcId="{D3F13C43-B600-44B1-B6A4-40A8254C7EFA}" destId="{561578FC-78BB-44C7-9EC2-A337E4B47667}" srcOrd="3" destOrd="0" presId="urn:microsoft.com/office/officeart/2018/5/layout/CenteredIconLabelDescriptionList"/>
    <dgm:cxn modelId="{01BFC168-4590-4022-8ED1-17687CD81DED}" type="presParOf" srcId="{D3F13C43-B600-44B1-B6A4-40A8254C7EFA}" destId="{775929E6-AD10-4B18-AE54-FDAC729B142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4A68D-3E91-F243-B011-EBF1F1DC6E14}">
      <dsp:nvSpPr>
        <dsp:cNvPr id="0" name=""/>
        <dsp:cNvSpPr/>
      </dsp:nvSpPr>
      <dsp:spPr>
        <a:xfrm>
          <a:off x="383052" y="2457"/>
          <a:ext cx="2764923" cy="1658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Overview</a:t>
          </a:r>
        </a:p>
      </dsp:txBody>
      <dsp:txXfrm>
        <a:off x="383052" y="2457"/>
        <a:ext cx="2764923" cy="1658954"/>
      </dsp:txXfrm>
    </dsp:sp>
    <dsp:sp modelId="{25FEC405-72F2-7D43-850D-4D74F5FBA30D}">
      <dsp:nvSpPr>
        <dsp:cNvPr id="0" name=""/>
        <dsp:cNvSpPr/>
      </dsp:nvSpPr>
      <dsp:spPr>
        <a:xfrm>
          <a:off x="3424468" y="2457"/>
          <a:ext cx="2764923" cy="1658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Science Process</a:t>
          </a:r>
        </a:p>
      </dsp:txBody>
      <dsp:txXfrm>
        <a:off x="3424468" y="2457"/>
        <a:ext cx="2764923" cy="1658954"/>
      </dsp:txXfrm>
    </dsp:sp>
    <dsp:sp modelId="{6947E8CD-B50D-324A-8831-E07C12D4EC70}">
      <dsp:nvSpPr>
        <dsp:cNvPr id="0" name=""/>
        <dsp:cNvSpPr/>
      </dsp:nvSpPr>
      <dsp:spPr>
        <a:xfrm>
          <a:off x="6465884" y="2457"/>
          <a:ext cx="2764923" cy="1658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USA &amp; Massachusetts Market Analysis</a:t>
          </a:r>
        </a:p>
      </dsp:txBody>
      <dsp:txXfrm>
        <a:off x="6465884" y="2457"/>
        <a:ext cx="2764923" cy="1658954"/>
      </dsp:txXfrm>
    </dsp:sp>
    <dsp:sp modelId="{ED731C1D-CC29-AB4C-A315-2C41F237DC68}">
      <dsp:nvSpPr>
        <dsp:cNvPr id="0" name=""/>
        <dsp:cNvSpPr/>
      </dsp:nvSpPr>
      <dsp:spPr>
        <a:xfrm>
          <a:off x="383052" y="1937904"/>
          <a:ext cx="2764923" cy="1658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Salary Map in USA</a:t>
          </a:r>
        </a:p>
      </dsp:txBody>
      <dsp:txXfrm>
        <a:off x="383052" y="1937904"/>
        <a:ext cx="2764923" cy="1658954"/>
      </dsp:txXfrm>
    </dsp:sp>
    <dsp:sp modelId="{E481BA9D-A753-F24A-96DB-4BEFDB7CAE7E}">
      <dsp:nvSpPr>
        <dsp:cNvPr id="0" name=""/>
        <dsp:cNvSpPr/>
      </dsp:nvSpPr>
      <dsp:spPr>
        <a:xfrm>
          <a:off x="3424468" y="1937904"/>
          <a:ext cx="2764923" cy="1658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Different Jobs Average Salary Graph</a:t>
          </a:r>
        </a:p>
      </dsp:txBody>
      <dsp:txXfrm>
        <a:off x="3424468" y="1937904"/>
        <a:ext cx="2764923" cy="1658954"/>
      </dsp:txXfrm>
    </dsp:sp>
    <dsp:sp modelId="{BC1EA213-B57E-F747-BED7-D9594D2CEDBF}">
      <dsp:nvSpPr>
        <dsp:cNvPr id="0" name=""/>
        <dsp:cNvSpPr/>
      </dsp:nvSpPr>
      <dsp:spPr>
        <a:xfrm>
          <a:off x="6465884" y="1937904"/>
          <a:ext cx="2764923" cy="1658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Future Prospect</a:t>
          </a:r>
        </a:p>
      </dsp:txBody>
      <dsp:txXfrm>
        <a:off x="6465884" y="1937904"/>
        <a:ext cx="2764923" cy="16589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2C413-2EFA-46FD-8594-3884EEF5F8CB}">
      <dsp:nvSpPr>
        <dsp:cNvPr id="0" name=""/>
        <dsp:cNvSpPr/>
      </dsp:nvSpPr>
      <dsp:spPr>
        <a:xfrm>
          <a:off x="0" y="1654"/>
          <a:ext cx="6922746" cy="129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08D99-4663-47A2-90B4-000120728F90}">
      <dsp:nvSpPr>
        <dsp:cNvPr id="0" name=""/>
        <dsp:cNvSpPr/>
      </dsp:nvSpPr>
      <dsp:spPr>
        <a:xfrm>
          <a:off x="390709" y="292264"/>
          <a:ext cx="710380" cy="710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1F7B1-D166-48D4-9F0E-FB29C91E0A93}">
      <dsp:nvSpPr>
        <dsp:cNvPr id="0" name=""/>
        <dsp:cNvSpPr/>
      </dsp:nvSpPr>
      <dsp:spPr>
        <a:xfrm>
          <a:off x="1491798" y="1654"/>
          <a:ext cx="3115235" cy="129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694" tIns="136694" rIns="136694" bIns="13669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Role</a:t>
          </a:r>
        </a:p>
      </dsp:txBody>
      <dsp:txXfrm>
        <a:off x="1491798" y="1654"/>
        <a:ext cx="3115235" cy="1291600"/>
      </dsp:txXfrm>
    </dsp:sp>
    <dsp:sp modelId="{512B7F69-14B0-49E9-BCD8-3D5B10840385}">
      <dsp:nvSpPr>
        <dsp:cNvPr id="0" name=""/>
        <dsp:cNvSpPr/>
      </dsp:nvSpPr>
      <dsp:spPr>
        <a:xfrm>
          <a:off x="4607033" y="1654"/>
          <a:ext cx="2315712" cy="129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694" tIns="136694" rIns="136694" bIns="136694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Cleans, wrangles, and organizes (big) data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Predicts the results</a:t>
          </a:r>
        </a:p>
      </dsp:txBody>
      <dsp:txXfrm>
        <a:off x="4607033" y="1654"/>
        <a:ext cx="2315712" cy="1291600"/>
      </dsp:txXfrm>
    </dsp:sp>
    <dsp:sp modelId="{21D69E42-3759-48D1-9506-51FC1E35D06B}">
      <dsp:nvSpPr>
        <dsp:cNvPr id="0" name=""/>
        <dsp:cNvSpPr/>
      </dsp:nvSpPr>
      <dsp:spPr>
        <a:xfrm>
          <a:off x="0" y="1616154"/>
          <a:ext cx="6922746" cy="129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9F0EC-316F-45F1-9E2E-43B2A8B4BB36}">
      <dsp:nvSpPr>
        <dsp:cNvPr id="0" name=""/>
        <dsp:cNvSpPr/>
      </dsp:nvSpPr>
      <dsp:spPr>
        <a:xfrm>
          <a:off x="390709" y="1906764"/>
          <a:ext cx="710380" cy="710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6F283-08F2-43E2-A087-B56FF648B70A}">
      <dsp:nvSpPr>
        <dsp:cNvPr id="0" name=""/>
        <dsp:cNvSpPr/>
      </dsp:nvSpPr>
      <dsp:spPr>
        <a:xfrm>
          <a:off x="1491798" y="1616154"/>
          <a:ext cx="3115235" cy="129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694" tIns="136694" rIns="136694" bIns="13669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Mindset</a:t>
          </a:r>
        </a:p>
      </dsp:txBody>
      <dsp:txXfrm>
        <a:off x="1491798" y="1616154"/>
        <a:ext cx="3115235" cy="1291600"/>
      </dsp:txXfrm>
    </dsp:sp>
    <dsp:sp modelId="{EDA9D7BE-5479-4F1E-BBBB-5C3A5B8525ED}">
      <dsp:nvSpPr>
        <dsp:cNvPr id="0" name=""/>
        <dsp:cNvSpPr/>
      </dsp:nvSpPr>
      <dsp:spPr>
        <a:xfrm>
          <a:off x="4607033" y="1616154"/>
          <a:ext cx="2315712" cy="129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694" tIns="136694" rIns="136694" bIns="136694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Curious data wizard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Strong business sense</a:t>
          </a:r>
        </a:p>
      </dsp:txBody>
      <dsp:txXfrm>
        <a:off x="4607033" y="1616154"/>
        <a:ext cx="2315712" cy="1291600"/>
      </dsp:txXfrm>
    </dsp:sp>
    <dsp:sp modelId="{D30E5A7C-E41E-442B-BE9C-C9FEC9317A64}">
      <dsp:nvSpPr>
        <dsp:cNvPr id="0" name=""/>
        <dsp:cNvSpPr/>
      </dsp:nvSpPr>
      <dsp:spPr>
        <a:xfrm>
          <a:off x="0" y="3230654"/>
          <a:ext cx="6922746" cy="129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9BC4C-71C5-4344-B44C-C056A9500138}">
      <dsp:nvSpPr>
        <dsp:cNvPr id="0" name=""/>
        <dsp:cNvSpPr/>
      </dsp:nvSpPr>
      <dsp:spPr>
        <a:xfrm>
          <a:off x="390709" y="3521264"/>
          <a:ext cx="710380" cy="7103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41608-C2F1-47F9-86F7-78659F9D09A4}">
      <dsp:nvSpPr>
        <dsp:cNvPr id="0" name=""/>
        <dsp:cNvSpPr/>
      </dsp:nvSpPr>
      <dsp:spPr>
        <a:xfrm>
          <a:off x="1491798" y="3230654"/>
          <a:ext cx="3115235" cy="129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694" tIns="136694" rIns="136694" bIns="13669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Languages</a:t>
          </a:r>
        </a:p>
      </dsp:txBody>
      <dsp:txXfrm>
        <a:off x="1491798" y="3230654"/>
        <a:ext cx="3115235" cy="1291600"/>
      </dsp:txXfrm>
    </dsp:sp>
    <dsp:sp modelId="{30359572-EFE5-46DB-98F7-010389C14BB7}">
      <dsp:nvSpPr>
        <dsp:cNvPr id="0" name=""/>
        <dsp:cNvSpPr/>
      </dsp:nvSpPr>
      <dsp:spPr>
        <a:xfrm>
          <a:off x="4607033" y="3230654"/>
          <a:ext cx="2315712" cy="129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694" tIns="136694" rIns="136694" bIns="136694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Python, R, SAS, MATLAB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SQL, Hive, Ping, Spark</a:t>
          </a:r>
        </a:p>
      </dsp:txBody>
      <dsp:txXfrm>
        <a:off x="4607033" y="3230654"/>
        <a:ext cx="2315712" cy="1291600"/>
      </dsp:txXfrm>
    </dsp:sp>
    <dsp:sp modelId="{938E62F6-F4AC-4F56-9C24-BAA5CCF8961B}">
      <dsp:nvSpPr>
        <dsp:cNvPr id="0" name=""/>
        <dsp:cNvSpPr/>
      </dsp:nvSpPr>
      <dsp:spPr>
        <a:xfrm>
          <a:off x="0" y="4934017"/>
          <a:ext cx="6922746" cy="129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AA1F0-DE2B-4534-89B1-3871387B1A22}">
      <dsp:nvSpPr>
        <dsp:cNvPr id="0" name=""/>
        <dsp:cNvSpPr/>
      </dsp:nvSpPr>
      <dsp:spPr>
        <a:xfrm>
          <a:off x="390709" y="5224627"/>
          <a:ext cx="710380" cy="7103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D6DA3-20A7-4484-B5F9-60D56E30F1E6}">
      <dsp:nvSpPr>
        <dsp:cNvPr id="0" name=""/>
        <dsp:cNvSpPr/>
      </dsp:nvSpPr>
      <dsp:spPr>
        <a:xfrm>
          <a:off x="1491798" y="4934017"/>
          <a:ext cx="3115235" cy="129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694" tIns="136694" rIns="136694" bIns="13669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Skills &amp; Talents</a:t>
          </a:r>
        </a:p>
      </dsp:txBody>
      <dsp:txXfrm>
        <a:off x="1491798" y="4934017"/>
        <a:ext cx="3115235" cy="1291600"/>
      </dsp:txXfrm>
    </dsp:sp>
    <dsp:sp modelId="{46E51F6B-B5FA-4B39-8B98-5FAF34AC18F8}">
      <dsp:nvSpPr>
        <dsp:cNvPr id="0" name=""/>
        <dsp:cNvSpPr/>
      </dsp:nvSpPr>
      <dsp:spPr>
        <a:xfrm>
          <a:off x="4607033" y="4845154"/>
          <a:ext cx="2315712" cy="146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694" tIns="136694" rIns="136694" bIns="136694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Modelling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Story-telling &amp; Visualizing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Math, Statistics, Machine Learning</a:t>
          </a:r>
        </a:p>
      </dsp:txBody>
      <dsp:txXfrm>
        <a:off x="4607033" y="4845154"/>
        <a:ext cx="2315712" cy="1469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D8119-6456-4499-AE4E-FA018218A7F4}">
      <dsp:nvSpPr>
        <dsp:cNvPr id="0" name=""/>
        <dsp:cNvSpPr/>
      </dsp:nvSpPr>
      <dsp:spPr>
        <a:xfrm>
          <a:off x="679156" y="479819"/>
          <a:ext cx="730898" cy="7308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441B5-71B6-40A9-B9AA-6012CFE2AE7D}">
      <dsp:nvSpPr>
        <dsp:cNvPr id="0" name=""/>
        <dsp:cNvSpPr/>
      </dsp:nvSpPr>
      <dsp:spPr>
        <a:xfrm>
          <a:off x="464" y="1340941"/>
          <a:ext cx="2088281" cy="313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OBTAIN</a:t>
          </a:r>
        </a:p>
      </dsp:txBody>
      <dsp:txXfrm>
        <a:off x="464" y="1340941"/>
        <a:ext cx="2088281" cy="313242"/>
      </dsp:txXfrm>
    </dsp:sp>
    <dsp:sp modelId="{50B0BE4D-584E-4AF7-ABF2-101BD21E3FC5}">
      <dsp:nvSpPr>
        <dsp:cNvPr id="0" name=""/>
        <dsp:cNvSpPr/>
      </dsp:nvSpPr>
      <dsp:spPr>
        <a:xfrm>
          <a:off x="464" y="2194572"/>
          <a:ext cx="2088281" cy="1793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Gather data from relevant sources</a:t>
          </a:r>
        </a:p>
      </dsp:txBody>
      <dsp:txXfrm>
        <a:off x="464" y="2194572"/>
        <a:ext cx="2088281" cy="1793533"/>
      </dsp:txXfrm>
    </dsp:sp>
    <dsp:sp modelId="{7F3B0446-9B5C-4463-A83C-601435A99AF3}">
      <dsp:nvSpPr>
        <dsp:cNvPr id="0" name=""/>
        <dsp:cNvSpPr/>
      </dsp:nvSpPr>
      <dsp:spPr>
        <a:xfrm>
          <a:off x="3132886" y="479819"/>
          <a:ext cx="730898" cy="7308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878E0-4E67-4511-B482-B82C83331873}">
      <dsp:nvSpPr>
        <dsp:cNvPr id="0" name=""/>
        <dsp:cNvSpPr/>
      </dsp:nvSpPr>
      <dsp:spPr>
        <a:xfrm>
          <a:off x="2454195" y="1340941"/>
          <a:ext cx="2088281" cy="313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SCRUB</a:t>
          </a:r>
        </a:p>
      </dsp:txBody>
      <dsp:txXfrm>
        <a:off x="2454195" y="1340941"/>
        <a:ext cx="2088281" cy="313242"/>
      </dsp:txXfrm>
    </dsp:sp>
    <dsp:sp modelId="{3052ED2F-B271-406A-87BF-F899B6AE7683}">
      <dsp:nvSpPr>
        <dsp:cNvPr id="0" name=""/>
        <dsp:cNvSpPr/>
      </dsp:nvSpPr>
      <dsp:spPr>
        <a:xfrm>
          <a:off x="2454195" y="2194572"/>
          <a:ext cx="2088281" cy="1793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Clean data to formats that machine understand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Extraction, Transformation, Loading (ETL)</a:t>
          </a:r>
        </a:p>
      </dsp:txBody>
      <dsp:txXfrm>
        <a:off x="2454195" y="2194572"/>
        <a:ext cx="2088281" cy="1793533"/>
      </dsp:txXfrm>
    </dsp:sp>
    <dsp:sp modelId="{888F04D4-73E1-425A-9F4E-6EC023FA64C5}">
      <dsp:nvSpPr>
        <dsp:cNvPr id="0" name=""/>
        <dsp:cNvSpPr/>
      </dsp:nvSpPr>
      <dsp:spPr>
        <a:xfrm>
          <a:off x="5586617" y="479819"/>
          <a:ext cx="730898" cy="7308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03F65-6528-4283-9166-02C6E7D09B86}">
      <dsp:nvSpPr>
        <dsp:cNvPr id="0" name=""/>
        <dsp:cNvSpPr/>
      </dsp:nvSpPr>
      <dsp:spPr>
        <a:xfrm>
          <a:off x="4907925" y="1340941"/>
          <a:ext cx="2088281" cy="313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EXPLORE</a:t>
          </a:r>
        </a:p>
      </dsp:txBody>
      <dsp:txXfrm>
        <a:off x="4907925" y="1340941"/>
        <a:ext cx="2088281" cy="313242"/>
      </dsp:txXfrm>
    </dsp:sp>
    <dsp:sp modelId="{306F3031-228F-4FFD-B7E2-F80197055ABF}">
      <dsp:nvSpPr>
        <dsp:cNvPr id="0" name=""/>
        <dsp:cNvSpPr/>
      </dsp:nvSpPr>
      <dsp:spPr>
        <a:xfrm>
          <a:off x="4907925" y="2194572"/>
          <a:ext cx="2088281" cy="1793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Perform analysis using statistical methods</a:t>
          </a:r>
        </a:p>
      </dsp:txBody>
      <dsp:txXfrm>
        <a:off x="4907925" y="2194572"/>
        <a:ext cx="2088281" cy="1793533"/>
      </dsp:txXfrm>
    </dsp:sp>
    <dsp:sp modelId="{078F85CE-A3D4-4E46-9CD1-9BAE103A0B3F}">
      <dsp:nvSpPr>
        <dsp:cNvPr id="0" name=""/>
        <dsp:cNvSpPr/>
      </dsp:nvSpPr>
      <dsp:spPr>
        <a:xfrm>
          <a:off x="8040347" y="479819"/>
          <a:ext cx="730898" cy="7308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44031-DD50-4DD4-956E-9BB59D82CE07}">
      <dsp:nvSpPr>
        <dsp:cNvPr id="0" name=""/>
        <dsp:cNvSpPr/>
      </dsp:nvSpPr>
      <dsp:spPr>
        <a:xfrm>
          <a:off x="7361656" y="1340941"/>
          <a:ext cx="2088281" cy="313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MODEL</a:t>
          </a:r>
        </a:p>
      </dsp:txBody>
      <dsp:txXfrm>
        <a:off x="7361656" y="1340941"/>
        <a:ext cx="2088281" cy="313242"/>
      </dsp:txXfrm>
    </dsp:sp>
    <dsp:sp modelId="{B9F5229B-DCFD-40E1-865E-D316CE54EE59}">
      <dsp:nvSpPr>
        <dsp:cNvPr id="0" name=""/>
        <dsp:cNvSpPr/>
      </dsp:nvSpPr>
      <dsp:spPr>
        <a:xfrm>
          <a:off x="7361656" y="2194572"/>
          <a:ext cx="2088281" cy="1793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Construct models to predict and forecast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Ex: KNN, Random-Forest Classification, Decision Tree Algorithm</a:t>
          </a:r>
        </a:p>
      </dsp:txBody>
      <dsp:txXfrm>
        <a:off x="7361656" y="2194572"/>
        <a:ext cx="2088281" cy="1793533"/>
      </dsp:txXfrm>
    </dsp:sp>
    <dsp:sp modelId="{44B65D70-B7F7-48E5-A613-969431A8CE1A}">
      <dsp:nvSpPr>
        <dsp:cNvPr id="0" name=""/>
        <dsp:cNvSpPr/>
      </dsp:nvSpPr>
      <dsp:spPr>
        <a:xfrm>
          <a:off x="10494078" y="486091"/>
          <a:ext cx="730898" cy="7308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29E3E-0AAC-4725-9D3C-0EBF1AE480BE}">
      <dsp:nvSpPr>
        <dsp:cNvPr id="0" name=""/>
        <dsp:cNvSpPr/>
      </dsp:nvSpPr>
      <dsp:spPr>
        <a:xfrm>
          <a:off x="9815386" y="1347214"/>
          <a:ext cx="2088281" cy="313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INTERPRET</a:t>
          </a:r>
        </a:p>
      </dsp:txBody>
      <dsp:txXfrm>
        <a:off x="9815386" y="1347214"/>
        <a:ext cx="2088281" cy="313242"/>
      </dsp:txXfrm>
    </dsp:sp>
    <dsp:sp modelId="{775929E6-AD10-4B18-AE54-FDAC729B1425}">
      <dsp:nvSpPr>
        <dsp:cNvPr id="0" name=""/>
        <dsp:cNvSpPr/>
      </dsp:nvSpPr>
      <dsp:spPr>
        <a:xfrm>
          <a:off x="9815386" y="2219663"/>
          <a:ext cx="2088281" cy="176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Put the results into good use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Visualization &amp; Communication</a:t>
          </a:r>
        </a:p>
      </dsp:txBody>
      <dsp:txXfrm>
        <a:off x="9815386" y="2219663"/>
        <a:ext cx="2088281" cy="1768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5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9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63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6658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67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27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2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4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2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7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8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8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4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9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2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7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97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ppia.com/data-scientist-jobs/demographics/" TargetMode="External"/><Relationship Id="rId2" Type="http://schemas.openxmlformats.org/officeDocument/2006/relationships/hyperlink" Target="https://blog.imarticus.org/infographics-the-different-data-science-roles-in-the-indust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uiltinboston.com/salaries/data-analytics/data-scientist/boston" TargetMode="External"/><Relationship Id="rId5" Type="http://schemas.openxmlformats.org/officeDocument/2006/relationships/hyperlink" Target="https://www.zippia.com/data-scientist-jobs/salary/" TargetMode="External"/><Relationship Id="rId4" Type="http://schemas.openxmlformats.org/officeDocument/2006/relationships/hyperlink" Target="https://www.linkedin.com/jobs/search/?geoId=102380872&amp;keywords=data%20scientist&amp;location=Boston%2C%20Massachusetts%2C%20United%20Stat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">
            <a:extLst>
              <a:ext uri="{FF2B5EF4-FFF2-40B4-BE49-F238E27FC236}">
                <a16:creationId xmlns:a16="http://schemas.microsoft.com/office/drawing/2014/main" id="{F498798F-64C1-A248-AA9C-74452866A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81" r="21986"/>
          <a:stretch/>
        </p:blipFill>
        <p:spPr>
          <a:xfrm>
            <a:off x="4644526" y="10"/>
            <a:ext cx="7552945" cy="68579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D611BD-13D6-4754-93F1-8ABAB8116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564798-5942-49A9-89E9-7BF6D0239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3DA61-C8C8-2047-BC9C-E75878D99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63261"/>
            <a:ext cx="4644527" cy="2898205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Data Scientist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700" dirty="0"/>
              <a:t>BY</a:t>
            </a:r>
            <a:r>
              <a:rPr lang="en-US" sz="2200" dirty="0"/>
              <a:t> : </a:t>
            </a:r>
            <a:r>
              <a:rPr lang="en-IN" sz="3100" dirty="0"/>
              <a:t>HARSHIT GAUR</a:t>
            </a:r>
            <a:br>
              <a:rPr lang="en-IN" sz="3100" dirty="0"/>
            </a:br>
            <a:r>
              <a:rPr lang="en-IN" sz="3100" dirty="0"/>
              <a:t>NUID  : 001093079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5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A435-1217-AF4C-9BF8-DF9596E2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F39C-78DE-D245-BC77-D3B744139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LinkedIn listed Data Scientist as the #1 job for 4 consecutive years till 2020.</a:t>
            </a:r>
          </a:p>
          <a:p>
            <a:endParaRPr lang="en-IN" b="1" dirty="0"/>
          </a:p>
          <a:p>
            <a:r>
              <a:rPr lang="en-IN" b="1" dirty="0"/>
              <a:t>Data has become the backbone of business decision making of organisations.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b="1" dirty="0"/>
              <a:t>It has fuelled the demand of Data Scientist and will continue to grow in future as well.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99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2146-5E2B-4548-9C8D-96FC7366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A8BE-488B-894C-90B3-F9A4E6CD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004612" cy="3767899"/>
          </a:xfrm>
        </p:spPr>
        <p:txBody>
          <a:bodyPr>
            <a:normAutofit fontScale="92500" lnSpcReduction="10000"/>
          </a:bodyPr>
          <a:lstStyle/>
          <a:p>
            <a:r>
              <a:rPr lang="en-IN" sz="1600" dirty="0"/>
              <a:t>I. (2021b, October 20). </a:t>
            </a:r>
            <a:r>
              <a:rPr lang="en-IN" sz="1600" i="1" dirty="0"/>
              <a:t>Infographics : The Different Data Science Roles in The Industry</a:t>
            </a:r>
            <a:r>
              <a:rPr lang="en-IN" sz="1600" dirty="0"/>
              <a:t>. </a:t>
            </a:r>
            <a:r>
              <a:rPr lang="en-IN" sz="1600" dirty="0" err="1"/>
              <a:t>Imarticus</a:t>
            </a:r>
            <a:r>
              <a:rPr lang="en-IN" sz="1600" dirty="0"/>
              <a:t> Learning. </a:t>
            </a:r>
            <a:r>
              <a:rPr lang="en-IN" sz="1600" dirty="0">
                <a:hlinkClick r:id="rId2"/>
              </a:rPr>
              <a:t>https://blog.imarticus.org/infographics-the-different-data-science-roles-in-the-industry/</a:t>
            </a:r>
            <a:br>
              <a:rPr lang="en-IN" sz="1600" dirty="0"/>
            </a:br>
            <a:endParaRPr lang="en-IN" sz="1600" dirty="0"/>
          </a:p>
          <a:p>
            <a:r>
              <a:rPr lang="en-IN" sz="1600" i="1" dirty="0"/>
              <a:t>Data Scientist Demographics and Statistics [2021]: Number Of Data Scientists In The US</a:t>
            </a:r>
            <a:r>
              <a:rPr lang="en-IN" sz="1600" dirty="0"/>
              <a:t>. (2021, September 9). Data Scientist Demographics and Statistics. </a:t>
            </a:r>
            <a:r>
              <a:rPr lang="en-IN" sz="1600" dirty="0">
                <a:hlinkClick r:id="rId3"/>
              </a:rPr>
              <a:t>https://www.zippia.com/data-scientist-jobs/demographics/</a:t>
            </a:r>
            <a:br>
              <a:rPr lang="en-IN" sz="1600" dirty="0"/>
            </a:br>
            <a:endParaRPr lang="en-IN" sz="1600" dirty="0"/>
          </a:p>
          <a:p>
            <a:r>
              <a:rPr lang="en-US" sz="1600" i="1" dirty="0"/>
              <a:t>5,000+ Data Scientist jobs in Boston, Massachusetts, United States (109 new)</a:t>
            </a:r>
            <a:r>
              <a:rPr lang="en-US" sz="1600" dirty="0"/>
              <a:t>. (2021, September 21). LinkedIn. Retrieved October 17, 2021, from </a:t>
            </a:r>
            <a:r>
              <a:rPr lang="en-US" sz="1600" dirty="0">
                <a:hlinkClick r:id="rId4"/>
              </a:rPr>
              <a:t>https://www.linkedin.com/jobs/search/?geoId=102380872&amp;keywords=data%20scientist&amp;location=Boston%2C%20Massachusetts%2C%20United%20States</a:t>
            </a:r>
            <a:br>
              <a:rPr lang="en-US" sz="1600" dirty="0"/>
            </a:br>
            <a:endParaRPr lang="en-IN" sz="1600" dirty="0"/>
          </a:p>
          <a:p>
            <a:r>
              <a:rPr lang="en-IN" sz="1600" i="1" dirty="0"/>
              <a:t>Data Scientist Salary</a:t>
            </a:r>
            <a:r>
              <a:rPr lang="en-IN" sz="1600" dirty="0"/>
              <a:t>. (2021, August 18). Data Scientist Salary. </a:t>
            </a:r>
            <a:r>
              <a:rPr lang="en-IN" sz="1600" dirty="0">
                <a:hlinkClick r:id="rId5"/>
              </a:rPr>
              <a:t>https://www.zippia.com/data-scientist-jobs/salary/</a:t>
            </a:r>
            <a:br>
              <a:rPr lang="en-IN" sz="1600" dirty="0"/>
            </a:br>
            <a:endParaRPr lang="en-IN" sz="1600" dirty="0"/>
          </a:p>
          <a:p>
            <a:r>
              <a:rPr lang="en-IN" sz="1600" i="1" dirty="0"/>
              <a:t>2021 Data Scientist Salary in Boston (Updated Daily) | Built In Boston</a:t>
            </a:r>
            <a:r>
              <a:rPr lang="en-IN" sz="1600" dirty="0"/>
              <a:t>. (2021). Data Scientist in Boston | Built In Boston. </a:t>
            </a:r>
            <a:r>
              <a:rPr lang="en-IN" sz="1600" dirty="0">
                <a:hlinkClick r:id="rId6"/>
              </a:rPr>
              <a:t>https://www.builtinboston.com/salaries/data-analytics/data-scientist/boston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32279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F064F-B82F-0A41-AC46-55794BF0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EC11B2B-2695-46A2-9249-ADAFE7EE5D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6167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732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E341-44DB-2347-9658-1BF665B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F3A2418-4936-4DE6-84C7-FD98BA90B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603269"/>
              </p:ext>
            </p:extLst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884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16CE-2FB3-9B47-A5EE-BAE469E2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9622F-1CA4-244C-B011-99418BABE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science is the field of study that combines domain expertise, programming skills, and knowledge of mathematics and statistics to extract meaningful insights from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3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3BACE-0D48-0D41-A94E-28B2A313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D27430-D4F9-4696-A728-DFBE61BCB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456272"/>
              </p:ext>
            </p:extLst>
          </p:nvPr>
        </p:nvGraphicFramePr>
        <p:xfrm>
          <a:off x="5099921" y="270933"/>
          <a:ext cx="6922746" cy="6316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6713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9C10-1D4E-C646-8F8C-BED4FB60F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DATA SCIENCE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9FE839-A291-4A24-A808-683BE37E10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273554"/>
              </p:ext>
            </p:extLst>
          </p:nvPr>
        </p:nvGraphicFramePr>
        <p:xfrm>
          <a:off x="152400" y="2116666"/>
          <a:ext cx="11904133" cy="3988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455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AAF9F-C7AF-0841-ACBA-22FDC3AC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USA MARKET ANALYSIS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B8F771-2D8A-426C-8140-5833DD503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3" y="2336872"/>
            <a:ext cx="3913277" cy="3767899"/>
          </a:xfrm>
        </p:spPr>
        <p:txBody>
          <a:bodyPr>
            <a:normAutofit/>
          </a:bodyPr>
          <a:lstStyle/>
          <a:p>
            <a:r>
              <a:rPr lang="en-IN" sz="1800" dirty="0"/>
              <a:t>The average data scientist salary in the United States for all the relevant industries with Master’s degree is :</a:t>
            </a:r>
          </a:p>
          <a:p>
            <a:pPr lvl="1"/>
            <a:r>
              <a:rPr lang="en-IN" sz="1600" b="1" dirty="0"/>
              <a:t>$109,042</a:t>
            </a:r>
            <a:r>
              <a:rPr lang="en-IN" sz="1600" dirty="0"/>
              <a:t> per year</a:t>
            </a:r>
          </a:p>
          <a:p>
            <a:pPr lvl="1"/>
            <a:r>
              <a:rPr lang="en-IN" sz="1600" b="1" dirty="0"/>
              <a:t>$52.42</a:t>
            </a:r>
            <a:r>
              <a:rPr lang="en-IN" sz="1600" dirty="0"/>
              <a:t> per hour</a:t>
            </a:r>
          </a:p>
          <a:p>
            <a:endParaRPr lang="en-IN" sz="1800" dirty="0"/>
          </a:p>
          <a:p>
            <a:r>
              <a:rPr lang="en-IN" sz="1800" dirty="0"/>
              <a:t>117,434 jobs are posted for the role of Data Scientist in the US on LinkedIn.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45530A-0127-AC48-B525-BDB09C0AB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796" y="1977798"/>
            <a:ext cx="6974636" cy="305140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A0FFF0-CF94-B346-BD26-4FA13B0A8486}"/>
              </a:ext>
            </a:extLst>
          </p:cNvPr>
          <p:cNvSpPr txBox="1"/>
          <p:nvPr/>
        </p:nvSpPr>
        <p:spPr>
          <a:xfrm>
            <a:off x="9180907" y="4775205"/>
            <a:ext cx="2963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Source : https://www.zippia.com/</a:t>
            </a:r>
          </a:p>
        </p:txBody>
      </p:sp>
    </p:spTree>
    <p:extLst>
      <p:ext uri="{BB962C8B-B14F-4D97-AF65-F5344CB8AC3E}">
        <p14:creationId xmlns:p14="http://schemas.microsoft.com/office/powerpoint/2010/main" val="338596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A1F52-28F6-8949-A266-9C3CD8D3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MASSACHUSETTS       MARKET ANALYSIS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1F1170-63B0-4403-A539-284648AB3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IN" sz="1800" dirty="0"/>
              <a:t>The average data scientist salary in Massachusetts for all the relevant industries with Master’s degree.</a:t>
            </a:r>
          </a:p>
          <a:p>
            <a:pPr lvl="1"/>
            <a:r>
              <a:rPr lang="en-IN" sz="1600" b="1" dirty="0"/>
              <a:t>$91,394</a:t>
            </a:r>
            <a:r>
              <a:rPr lang="en-IN" sz="1600" dirty="0"/>
              <a:t> per year</a:t>
            </a:r>
          </a:p>
          <a:p>
            <a:pPr lvl="1"/>
            <a:r>
              <a:rPr lang="en-IN" sz="1600" b="1" dirty="0"/>
              <a:t>$43.94</a:t>
            </a:r>
            <a:r>
              <a:rPr lang="en-IN" sz="1600" dirty="0"/>
              <a:t> per hour</a:t>
            </a:r>
          </a:p>
          <a:p>
            <a:endParaRPr lang="en-IN" sz="1800" dirty="0"/>
          </a:p>
          <a:p>
            <a:r>
              <a:rPr lang="en-IN" sz="1800" dirty="0"/>
              <a:t>The range surrounding that average can vary between $71,000 and $134,000 depending upon the level of jobs.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394B67-EF55-C348-A72F-C4CA495A7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280" y="1977798"/>
            <a:ext cx="6972358" cy="308526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92A8FB-C4AE-4248-A1DB-B7849718F9B5}"/>
              </a:ext>
            </a:extLst>
          </p:cNvPr>
          <p:cNvSpPr txBox="1"/>
          <p:nvPr/>
        </p:nvSpPr>
        <p:spPr>
          <a:xfrm>
            <a:off x="9180907" y="4775205"/>
            <a:ext cx="2963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Source : https://www.zippia.com/</a:t>
            </a:r>
          </a:p>
        </p:txBody>
      </p:sp>
    </p:spTree>
    <p:extLst>
      <p:ext uri="{BB962C8B-B14F-4D97-AF65-F5344CB8AC3E}">
        <p14:creationId xmlns:p14="http://schemas.microsoft.com/office/powerpoint/2010/main" val="348367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AC111-717C-2D4F-878A-8AC7DAEA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753228"/>
            <a:ext cx="4461602" cy="1080938"/>
          </a:xfrm>
        </p:spPr>
        <p:txBody>
          <a:bodyPr>
            <a:normAutofit/>
          </a:bodyPr>
          <a:lstStyle/>
          <a:p>
            <a:r>
              <a:rPr lang="en-US" sz="2400" dirty="0"/>
              <a:t>Data Scientist</a:t>
            </a:r>
            <a:br>
              <a:rPr lang="en-US" sz="2400" dirty="0"/>
            </a:br>
            <a:r>
              <a:rPr lang="en-US" sz="2400" dirty="0"/>
              <a:t>SALARY HEATMAP IN USA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B43742E-8CD4-4E4A-969D-13C26D7FE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696344"/>
              </p:ext>
            </p:extLst>
          </p:nvPr>
        </p:nvGraphicFramePr>
        <p:xfrm>
          <a:off x="95533" y="2336800"/>
          <a:ext cx="443552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506">
                  <a:extLst>
                    <a:ext uri="{9D8B030D-6E8A-4147-A177-3AD203B41FA5}">
                      <a16:colId xmlns:a16="http://schemas.microsoft.com/office/drawing/2014/main" val="1699958800"/>
                    </a:ext>
                  </a:extLst>
                </a:gridCol>
                <a:gridCol w="1310185">
                  <a:extLst>
                    <a:ext uri="{9D8B030D-6E8A-4147-A177-3AD203B41FA5}">
                      <a16:colId xmlns:a16="http://schemas.microsoft.com/office/drawing/2014/main" val="236456717"/>
                    </a:ext>
                  </a:extLst>
                </a:gridCol>
                <a:gridCol w="1323833">
                  <a:extLst>
                    <a:ext uri="{9D8B030D-6E8A-4147-A177-3AD203B41FA5}">
                      <a16:colId xmlns:a16="http://schemas.microsoft.com/office/drawing/2014/main" val="1992783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HIGHEST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AVG.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2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$170,434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$90,766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4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Washington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$131,257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$110,059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3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Massachusetts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$156,079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$91,268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7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California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$146,482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$95,739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99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Arizona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$150,440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$71,997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36613"/>
                  </a:ext>
                </a:extLst>
              </a:tr>
            </a:tbl>
          </a:graphicData>
        </a:graphic>
      </p:graphicFrame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B6C70C-996A-C846-96D6-AF8435370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932" y="880533"/>
            <a:ext cx="6958144" cy="505565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723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BACE-4AA1-B64C-80D9-ABDEB3A0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JOBS</a:t>
            </a:r>
            <a:br>
              <a:rPr lang="en-US" dirty="0"/>
            </a:br>
            <a:r>
              <a:rPr lang="en-US" dirty="0"/>
              <a:t>AVERAGE SALARY GRAPH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541FA8-1585-8145-BC06-6BDB3B52C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970016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93012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{695880BE-F37B-AA49-984F-A8EBA7FD3395}tf10001057</Template>
  <TotalTime>272</TotalTime>
  <Words>593</Words>
  <Application>Microsoft Macintosh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Data Scientist   BY : HARSHIT GAUR NUID  : 001093079 </vt:lpstr>
      <vt:lpstr>AGENDA</vt:lpstr>
      <vt:lpstr>DEFINITION</vt:lpstr>
      <vt:lpstr>OVERVIEW</vt:lpstr>
      <vt:lpstr>DATA SCIENCE PROCESS</vt:lpstr>
      <vt:lpstr>USA MARKET ANALYSIS</vt:lpstr>
      <vt:lpstr>MASSACHUSETTS       MARKET ANALYSIS</vt:lpstr>
      <vt:lpstr>Data Scientist SALARY HEATMAP IN USA </vt:lpstr>
      <vt:lpstr>DIFFERENT JOBS AVERAGE SALARY GRAPH</vt:lpstr>
      <vt:lpstr>FUTURE PROSPECT</vt:lpstr>
      <vt:lpstr>BIOBLIOGRAPHY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Scientist   By : HARSHIT GAUR NUID : 001093079 </dc:title>
  <dc:creator>Harshit Gaur</dc:creator>
  <cp:lastModifiedBy>Harshit Gaur</cp:lastModifiedBy>
  <cp:revision>8</cp:revision>
  <dcterms:created xsi:type="dcterms:W3CDTF">2021-10-20T22:13:22Z</dcterms:created>
  <dcterms:modified xsi:type="dcterms:W3CDTF">2021-10-21T03:37:14Z</dcterms:modified>
</cp:coreProperties>
</file>