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57" r:id="rId2"/>
    <p:sldId id="276" r:id="rId3"/>
    <p:sldId id="281" r:id="rId4"/>
    <p:sldId id="258" r:id="rId5"/>
    <p:sldId id="287" r:id="rId6"/>
    <p:sldId id="288" r:id="rId7"/>
    <p:sldId id="290" r:id="rId8"/>
    <p:sldId id="291" r:id="rId9"/>
    <p:sldId id="292" r:id="rId10"/>
    <p:sldId id="286" r:id="rId11"/>
    <p:sldId id="284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6D294-7F6A-4245-A127-349D1AD20905}">
          <p14:sldIdLst>
            <p14:sldId id="257"/>
            <p14:sldId id="276"/>
            <p14:sldId id="281"/>
            <p14:sldId id="258"/>
            <p14:sldId id="287"/>
            <p14:sldId id="288"/>
            <p14:sldId id="290"/>
            <p14:sldId id="291"/>
            <p14:sldId id="292"/>
            <p14:sldId id="286"/>
            <p14:sldId id="284"/>
          </p14:sldIdLst>
        </p14:section>
        <p14:section name="Appendix" id="{A4AAB954-8FEE-4714-9544-CAC247C59A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4820" autoAdjust="0"/>
  </p:normalViewPr>
  <p:slideViewPr>
    <p:cSldViewPr>
      <p:cViewPr>
        <p:scale>
          <a:sx n="93" d="100"/>
          <a:sy n="93" d="100"/>
        </p:scale>
        <p:origin x="155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6C63C-705D-4107-A2EE-5B3CF75F790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9D09A9-5DCF-4EE0-A946-7E20C2F4D56B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60C11076-9824-4DFE-9846-31DC391CEB6D}" type="parTrans" cxnId="{6696683C-6493-437B-BABE-BD4D4B9549D3}">
      <dgm:prSet/>
      <dgm:spPr/>
      <dgm:t>
        <a:bodyPr/>
        <a:lstStyle/>
        <a:p>
          <a:endParaRPr lang="en-US"/>
        </a:p>
      </dgm:t>
    </dgm:pt>
    <dgm:pt modelId="{1CAF6ACB-C909-4501-A52E-ECA9B36F5B02}" type="sibTrans" cxnId="{6696683C-6493-437B-BABE-BD4D4B9549D3}">
      <dgm:prSet/>
      <dgm:spPr/>
      <dgm:t>
        <a:bodyPr/>
        <a:lstStyle/>
        <a:p>
          <a:endParaRPr lang="en-US"/>
        </a:p>
      </dgm:t>
    </dgm:pt>
    <dgm:pt modelId="{3B183BFB-9A94-479E-BCB8-D154E3C2AC4F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F4E1EF89-EDEE-4803-B37D-231002AFBD7B}" type="parTrans" cxnId="{5471FC27-ABFD-4F29-B844-D0A4C5994DC3}">
      <dgm:prSet/>
      <dgm:spPr/>
      <dgm:t>
        <a:bodyPr/>
        <a:lstStyle/>
        <a:p>
          <a:endParaRPr lang="en-US"/>
        </a:p>
      </dgm:t>
    </dgm:pt>
    <dgm:pt modelId="{460031CA-25CA-42B4-8B52-9BEEC2969A65}" type="sibTrans" cxnId="{5471FC27-ABFD-4F29-B844-D0A4C5994DC3}">
      <dgm:prSet/>
      <dgm:spPr/>
      <dgm:t>
        <a:bodyPr/>
        <a:lstStyle/>
        <a:p>
          <a:endParaRPr lang="en-US"/>
        </a:p>
      </dgm:t>
    </dgm:pt>
    <dgm:pt modelId="{C2D224E9-92D3-4B4B-B374-86A2D1D7D318}">
      <dgm:prSet/>
      <dgm:spPr/>
      <dgm:t>
        <a:bodyPr/>
        <a:lstStyle/>
        <a:p>
          <a:r>
            <a:rPr lang="en-US" dirty="0"/>
            <a:t>Data Cleaning &amp; Feature Engineering</a:t>
          </a:r>
        </a:p>
      </dgm:t>
    </dgm:pt>
    <dgm:pt modelId="{6D235094-F095-451A-A0AB-6FDE6B2CCA02}" type="parTrans" cxnId="{984255F3-E236-4117-A471-52DA39C19C26}">
      <dgm:prSet/>
      <dgm:spPr/>
      <dgm:t>
        <a:bodyPr/>
        <a:lstStyle/>
        <a:p>
          <a:endParaRPr lang="en-US"/>
        </a:p>
      </dgm:t>
    </dgm:pt>
    <dgm:pt modelId="{F72019E9-61B1-4802-8728-7DF8D972554E}" type="sibTrans" cxnId="{984255F3-E236-4117-A471-52DA39C19C26}">
      <dgm:prSet/>
      <dgm:spPr/>
      <dgm:t>
        <a:bodyPr/>
        <a:lstStyle/>
        <a:p>
          <a:endParaRPr lang="en-US"/>
        </a:p>
      </dgm:t>
    </dgm:pt>
    <dgm:pt modelId="{EFDA1D55-BF4B-42B6-8391-C1D466A9D361}">
      <dgm:prSet/>
      <dgm:spPr/>
      <dgm:t>
        <a:bodyPr/>
        <a:lstStyle/>
        <a:p>
          <a:r>
            <a:rPr lang="en-US" dirty="0"/>
            <a:t>Exploratory Data Analysis (EDA)</a:t>
          </a:r>
        </a:p>
      </dgm:t>
    </dgm:pt>
    <dgm:pt modelId="{8663520B-60DA-40A9-8201-E171A3FDDAF8}" type="parTrans" cxnId="{560EDCB6-D490-4EF1-B065-9D849A0494EE}">
      <dgm:prSet/>
      <dgm:spPr/>
      <dgm:t>
        <a:bodyPr/>
        <a:lstStyle/>
        <a:p>
          <a:endParaRPr lang="en-US"/>
        </a:p>
      </dgm:t>
    </dgm:pt>
    <dgm:pt modelId="{B8B6BD91-DE04-4D60-9D4D-1D40EB2C90F4}" type="sibTrans" cxnId="{560EDCB6-D490-4EF1-B065-9D849A0494EE}">
      <dgm:prSet/>
      <dgm:spPr/>
      <dgm:t>
        <a:bodyPr/>
        <a:lstStyle/>
        <a:p>
          <a:endParaRPr lang="en-US"/>
        </a:p>
      </dgm:t>
    </dgm:pt>
    <dgm:pt modelId="{6F832843-EB2E-4626-A9B0-F674C502EC5B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32ABF6CC-0A91-4FD1-9E51-F607B1755F1F}" type="parTrans" cxnId="{6F957F18-3E56-4DF8-B233-A7503A54575C}">
      <dgm:prSet/>
      <dgm:spPr/>
      <dgm:t>
        <a:bodyPr/>
        <a:lstStyle/>
        <a:p>
          <a:endParaRPr lang="en-US"/>
        </a:p>
      </dgm:t>
    </dgm:pt>
    <dgm:pt modelId="{44F8147C-C158-4248-A690-E130A56E942C}" type="sibTrans" cxnId="{6F957F18-3E56-4DF8-B233-A7503A54575C}">
      <dgm:prSet/>
      <dgm:spPr/>
      <dgm:t>
        <a:bodyPr/>
        <a:lstStyle/>
        <a:p>
          <a:endParaRPr lang="en-US"/>
        </a:p>
      </dgm:t>
    </dgm:pt>
    <dgm:pt modelId="{C454036F-A9D4-48DA-9ED0-5DD81983826B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A30EAA48-031F-4536-9EF7-62FEAA29039A}" type="parTrans" cxnId="{20194C1A-77F4-4E86-BEA3-68A683D7691F}">
      <dgm:prSet/>
      <dgm:spPr/>
      <dgm:t>
        <a:bodyPr/>
        <a:lstStyle/>
        <a:p>
          <a:endParaRPr lang="en-US"/>
        </a:p>
      </dgm:t>
    </dgm:pt>
    <dgm:pt modelId="{BC442B75-90B7-4890-A927-03CBF4054198}" type="sibTrans" cxnId="{20194C1A-77F4-4E86-BEA3-68A683D7691F}">
      <dgm:prSet/>
      <dgm:spPr/>
      <dgm:t>
        <a:bodyPr/>
        <a:lstStyle/>
        <a:p>
          <a:endParaRPr lang="en-US"/>
        </a:p>
      </dgm:t>
    </dgm:pt>
    <dgm:pt modelId="{7FE310FB-DB64-B14C-8E9C-EF6543436C0A}" type="pres">
      <dgm:prSet presAssocID="{D786C63C-705D-4107-A2EE-5B3CF75F7905}" presName="Name0" presStyleCnt="0">
        <dgm:presLayoutVars>
          <dgm:dir/>
          <dgm:resizeHandles val="exact"/>
        </dgm:presLayoutVars>
      </dgm:prSet>
      <dgm:spPr/>
    </dgm:pt>
    <dgm:pt modelId="{BEF5761B-5B09-1D40-953A-DEFF890463D6}" type="pres">
      <dgm:prSet presAssocID="{669D09A9-5DCF-4EE0-A946-7E20C2F4D56B}" presName="node" presStyleLbl="node1" presStyleIdx="0" presStyleCnt="6">
        <dgm:presLayoutVars>
          <dgm:bulletEnabled val="1"/>
        </dgm:presLayoutVars>
      </dgm:prSet>
      <dgm:spPr/>
    </dgm:pt>
    <dgm:pt modelId="{CE6D238A-823F-AC40-BA65-F38DEC7D18DC}" type="pres">
      <dgm:prSet presAssocID="{1CAF6ACB-C909-4501-A52E-ECA9B36F5B02}" presName="sibTrans" presStyleLbl="sibTrans1D1" presStyleIdx="0" presStyleCnt="5"/>
      <dgm:spPr/>
    </dgm:pt>
    <dgm:pt modelId="{361B0C9F-5E92-D947-86E5-277011925184}" type="pres">
      <dgm:prSet presAssocID="{1CAF6ACB-C909-4501-A52E-ECA9B36F5B02}" presName="connectorText" presStyleLbl="sibTrans1D1" presStyleIdx="0" presStyleCnt="5"/>
      <dgm:spPr/>
    </dgm:pt>
    <dgm:pt modelId="{637B03F8-DB3D-EC43-81B3-CB05BD9BA87D}" type="pres">
      <dgm:prSet presAssocID="{3B183BFB-9A94-479E-BCB8-D154E3C2AC4F}" presName="node" presStyleLbl="node1" presStyleIdx="1" presStyleCnt="6">
        <dgm:presLayoutVars>
          <dgm:bulletEnabled val="1"/>
        </dgm:presLayoutVars>
      </dgm:prSet>
      <dgm:spPr/>
    </dgm:pt>
    <dgm:pt modelId="{F94B2489-F106-904E-8CFD-55CEA227D222}" type="pres">
      <dgm:prSet presAssocID="{460031CA-25CA-42B4-8B52-9BEEC2969A65}" presName="sibTrans" presStyleLbl="sibTrans1D1" presStyleIdx="1" presStyleCnt="5"/>
      <dgm:spPr/>
    </dgm:pt>
    <dgm:pt modelId="{7429E338-D688-B34B-9CAA-F07CAE873495}" type="pres">
      <dgm:prSet presAssocID="{460031CA-25CA-42B4-8B52-9BEEC2969A65}" presName="connectorText" presStyleLbl="sibTrans1D1" presStyleIdx="1" presStyleCnt="5"/>
      <dgm:spPr/>
    </dgm:pt>
    <dgm:pt modelId="{BDAC9AA6-B062-E640-AC61-F51E6B58E88D}" type="pres">
      <dgm:prSet presAssocID="{C2D224E9-92D3-4B4B-B374-86A2D1D7D318}" presName="node" presStyleLbl="node1" presStyleIdx="2" presStyleCnt="6">
        <dgm:presLayoutVars>
          <dgm:bulletEnabled val="1"/>
        </dgm:presLayoutVars>
      </dgm:prSet>
      <dgm:spPr/>
    </dgm:pt>
    <dgm:pt modelId="{FABEE1F5-6AD7-064B-AB80-36D90ABA9D54}" type="pres">
      <dgm:prSet presAssocID="{F72019E9-61B1-4802-8728-7DF8D972554E}" presName="sibTrans" presStyleLbl="sibTrans1D1" presStyleIdx="2" presStyleCnt="5"/>
      <dgm:spPr/>
    </dgm:pt>
    <dgm:pt modelId="{5FE220A8-FB6D-D54A-A133-60CFC767D3B7}" type="pres">
      <dgm:prSet presAssocID="{F72019E9-61B1-4802-8728-7DF8D972554E}" presName="connectorText" presStyleLbl="sibTrans1D1" presStyleIdx="2" presStyleCnt="5"/>
      <dgm:spPr/>
    </dgm:pt>
    <dgm:pt modelId="{CD8855EC-D2B9-884C-A6CC-D8925B6BD2BE}" type="pres">
      <dgm:prSet presAssocID="{EFDA1D55-BF4B-42B6-8391-C1D466A9D361}" presName="node" presStyleLbl="node1" presStyleIdx="3" presStyleCnt="6">
        <dgm:presLayoutVars>
          <dgm:bulletEnabled val="1"/>
        </dgm:presLayoutVars>
      </dgm:prSet>
      <dgm:spPr/>
    </dgm:pt>
    <dgm:pt modelId="{9C894702-5A77-3F4B-A61E-E4962D1F840D}" type="pres">
      <dgm:prSet presAssocID="{B8B6BD91-DE04-4D60-9D4D-1D40EB2C90F4}" presName="sibTrans" presStyleLbl="sibTrans1D1" presStyleIdx="3" presStyleCnt="5"/>
      <dgm:spPr/>
    </dgm:pt>
    <dgm:pt modelId="{770B12EA-4FB1-1045-B473-8676AF9C55C5}" type="pres">
      <dgm:prSet presAssocID="{B8B6BD91-DE04-4D60-9D4D-1D40EB2C90F4}" presName="connectorText" presStyleLbl="sibTrans1D1" presStyleIdx="3" presStyleCnt="5"/>
      <dgm:spPr/>
    </dgm:pt>
    <dgm:pt modelId="{A9EB1516-0EA9-4C4A-91B7-D9E501D55A16}" type="pres">
      <dgm:prSet presAssocID="{6F832843-EB2E-4626-A9B0-F674C502EC5B}" presName="node" presStyleLbl="node1" presStyleIdx="4" presStyleCnt="6">
        <dgm:presLayoutVars>
          <dgm:bulletEnabled val="1"/>
        </dgm:presLayoutVars>
      </dgm:prSet>
      <dgm:spPr/>
    </dgm:pt>
    <dgm:pt modelId="{C0851E2E-DA18-394B-A093-F1C7406A2B36}" type="pres">
      <dgm:prSet presAssocID="{44F8147C-C158-4248-A690-E130A56E942C}" presName="sibTrans" presStyleLbl="sibTrans1D1" presStyleIdx="4" presStyleCnt="5"/>
      <dgm:spPr/>
    </dgm:pt>
    <dgm:pt modelId="{7ED985E8-6EB8-0648-976D-F25F9C5BE848}" type="pres">
      <dgm:prSet presAssocID="{44F8147C-C158-4248-A690-E130A56E942C}" presName="connectorText" presStyleLbl="sibTrans1D1" presStyleIdx="4" presStyleCnt="5"/>
      <dgm:spPr/>
    </dgm:pt>
    <dgm:pt modelId="{22E97A90-0766-144C-9045-E6A092D5D2DA}" type="pres">
      <dgm:prSet presAssocID="{C454036F-A9D4-48DA-9ED0-5DD81983826B}" presName="node" presStyleLbl="node1" presStyleIdx="5" presStyleCnt="6">
        <dgm:presLayoutVars>
          <dgm:bulletEnabled val="1"/>
        </dgm:presLayoutVars>
      </dgm:prSet>
      <dgm:spPr/>
    </dgm:pt>
  </dgm:ptLst>
  <dgm:cxnLst>
    <dgm:cxn modelId="{64003210-589C-D645-8725-FB1E8B1F960F}" type="presOf" srcId="{F72019E9-61B1-4802-8728-7DF8D972554E}" destId="{5FE220A8-FB6D-D54A-A133-60CFC767D3B7}" srcOrd="1" destOrd="0" presId="urn:microsoft.com/office/officeart/2016/7/layout/RepeatingBendingProcessNew"/>
    <dgm:cxn modelId="{6F957F18-3E56-4DF8-B233-A7503A54575C}" srcId="{D786C63C-705D-4107-A2EE-5B3CF75F7905}" destId="{6F832843-EB2E-4626-A9B0-F674C502EC5B}" srcOrd="4" destOrd="0" parTransId="{32ABF6CC-0A91-4FD1-9E51-F607B1755F1F}" sibTransId="{44F8147C-C158-4248-A690-E130A56E942C}"/>
    <dgm:cxn modelId="{E712A518-6F6D-0049-B592-571ECABD5189}" type="presOf" srcId="{B8B6BD91-DE04-4D60-9D4D-1D40EB2C90F4}" destId="{770B12EA-4FB1-1045-B473-8676AF9C55C5}" srcOrd="1" destOrd="0" presId="urn:microsoft.com/office/officeart/2016/7/layout/RepeatingBendingProcessNew"/>
    <dgm:cxn modelId="{20194C1A-77F4-4E86-BEA3-68A683D7691F}" srcId="{D786C63C-705D-4107-A2EE-5B3CF75F7905}" destId="{C454036F-A9D4-48DA-9ED0-5DD81983826B}" srcOrd="5" destOrd="0" parTransId="{A30EAA48-031F-4536-9EF7-62FEAA29039A}" sibTransId="{BC442B75-90B7-4890-A927-03CBF4054198}"/>
    <dgm:cxn modelId="{29A10C1C-345F-E141-9464-56061C0A4595}" type="presOf" srcId="{460031CA-25CA-42B4-8B52-9BEEC2969A65}" destId="{F94B2489-F106-904E-8CFD-55CEA227D222}" srcOrd="0" destOrd="0" presId="urn:microsoft.com/office/officeart/2016/7/layout/RepeatingBendingProcessNew"/>
    <dgm:cxn modelId="{5D632A1D-5E28-C042-A5F6-2CCACDC1E499}" type="presOf" srcId="{C454036F-A9D4-48DA-9ED0-5DD81983826B}" destId="{22E97A90-0766-144C-9045-E6A092D5D2DA}" srcOrd="0" destOrd="0" presId="urn:microsoft.com/office/officeart/2016/7/layout/RepeatingBendingProcessNew"/>
    <dgm:cxn modelId="{5471FC27-ABFD-4F29-B844-D0A4C5994DC3}" srcId="{D786C63C-705D-4107-A2EE-5B3CF75F7905}" destId="{3B183BFB-9A94-479E-BCB8-D154E3C2AC4F}" srcOrd="1" destOrd="0" parTransId="{F4E1EF89-EDEE-4803-B37D-231002AFBD7B}" sibTransId="{460031CA-25CA-42B4-8B52-9BEEC2969A65}"/>
    <dgm:cxn modelId="{BF94102B-2160-944A-8C0C-7B5A4C74EAC5}" type="presOf" srcId="{44F8147C-C158-4248-A690-E130A56E942C}" destId="{C0851E2E-DA18-394B-A093-F1C7406A2B36}" srcOrd="0" destOrd="0" presId="urn:microsoft.com/office/officeart/2016/7/layout/RepeatingBendingProcessNew"/>
    <dgm:cxn modelId="{6696683C-6493-437B-BABE-BD4D4B9549D3}" srcId="{D786C63C-705D-4107-A2EE-5B3CF75F7905}" destId="{669D09A9-5DCF-4EE0-A946-7E20C2F4D56B}" srcOrd="0" destOrd="0" parTransId="{60C11076-9824-4DFE-9846-31DC391CEB6D}" sibTransId="{1CAF6ACB-C909-4501-A52E-ECA9B36F5B02}"/>
    <dgm:cxn modelId="{E9AFFF3D-8334-454D-8006-1A4E42B8D12F}" type="presOf" srcId="{B8B6BD91-DE04-4D60-9D4D-1D40EB2C90F4}" destId="{9C894702-5A77-3F4B-A61E-E4962D1F840D}" srcOrd="0" destOrd="0" presId="urn:microsoft.com/office/officeart/2016/7/layout/RepeatingBendingProcessNew"/>
    <dgm:cxn modelId="{46532944-AD69-1940-8504-269F18F06643}" type="presOf" srcId="{F72019E9-61B1-4802-8728-7DF8D972554E}" destId="{FABEE1F5-6AD7-064B-AB80-36D90ABA9D54}" srcOrd="0" destOrd="0" presId="urn:microsoft.com/office/officeart/2016/7/layout/RepeatingBendingProcessNew"/>
    <dgm:cxn modelId="{BFCEDF69-B539-3641-A0E3-F2C392BEE555}" type="presOf" srcId="{C2D224E9-92D3-4B4B-B374-86A2D1D7D318}" destId="{BDAC9AA6-B062-E640-AC61-F51E6B58E88D}" srcOrd="0" destOrd="0" presId="urn:microsoft.com/office/officeart/2016/7/layout/RepeatingBendingProcessNew"/>
    <dgm:cxn modelId="{D6EDAD6E-AD88-6B44-A813-BB82D618559B}" type="presOf" srcId="{669D09A9-5DCF-4EE0-A946-7E20C2F4D56B}" destId="{BEF5761B-5B09-1D40-953A-DEFF890463D6}" srcOrd="0" destOrd="0" presId="urn:microsoft.com/office/officeart/2016/7/layout/RepeatingBendingProcessNew"/>
    <dgm:cxn modelId="{16B35476-DF0A-3747-927F-819715D50FFC}" type="presOf" srcId="{6F832843-EB2E-4626-A9B0-F674C502EC5B}" destId="{A9EB1516-0EA9-4C4A-91B7-D9E501D55A16}" srcOrd="0" destOrd="0" presId="urn:microsoft.com/office/officeart/2016/7/layout/RepeatingBendingProcessNew"/>
    <dgm:cxn modelId="{46AB2279-8E77-5342-930D-217EBC889D3E}" type="presOf" srcId="{460031CA-25CA-42B4-8B52-9BEEC2969A65}" destId="{7429E338-D688-B34B-9CAA-F07CAE873495}" srcOrd="1" destOrd="0" presId="urn:microsoft.com/office/officeart/2016/7/layout/RepeatingBendingProcessNew"/>
    <dgm:cxn modelId="{69EFA77A-5631-BF47-A7D2-57C1FC47B6E2}" type="presOf" srcId="{3B183BFB-9A94-479E-BCB8-D154E3C2AC4F}" destId="{637B03F8-DB3D-EC43-81B3-CB05BD9BA87D}" srcOrd="0" destOrd="0" presId="urn:microsoft.com/office/officeart/2016/7/layout/RepeatingBendingProcessNew"/>
    <dgm:cxn modelId="{A5AB0E7C-BE6A-B142-8153-E851D29BF3B8}" type="presOf" srcId="{D786C63C-705D-4107-A2EE-5B3CF75F7905}" destId="{7FE310FB-DB64-B14C-8E9C-EF6543436C0A}" srcOrd="0" destOrd="0" presId="urn:microsoft.com/office/officeart/2016/7/layout/RepeatingBendingProcessNew"/>
    <dgm:cxn modelId="{C724AB9D-BA55-DF43-BA11-CD99A0384152}" type="presOf" srcId="{44F8147C-C158-4248-A690-E130A56E942C}" destId="{7ED985E8-6EB8-0648-976D-F25F9C5BE848}" srcOrd="1" destOrd="0" presId="urn:microsoft.com/office/officeart/2016/7/layout/RepeatingBendingProcessNew"/>
    <dgm:cxn modelId="{560EDCB6-D490-4EF1-B065-9D849A0494EE}" srcId="{D786C63C-705D-4107-A2EE-5B3CF75F7905}" destId="{EFDA1D55-BF4B-42B6-8391-C1D466A9D361}" srcOrd="3" destOrd="0" parTransId="{8663520B-60DA-40A9-8201-E171A3FDDAF8}" sibTransId="{B8B6BD91-DE04-4D60-9D4D-1D40EB2C90F4}"/>
    <dgm:cxn modelId="{78FEB8BA-D746-C642-8722-ADB0B15C2D74}" type="presOf" srcId="{1CAF6ACB-C909-4501-A52E-ECA9B36F5B02}" destId="{CE6D238A-823F-AC40-BA65-F38DEC7D18DC}" srcOrd="0" destOrd="0" presId="urn:microsoft.com/office/officeart/2016/7/layout/RepeatingBendingProcessNew"/>
    <dgm:cxn modelId="{76E759DE-864A-9D4E-8099-25184666B942}" type="presOf" srcId="{EFDA1D55-BF4B-42B6-8391-C1D466A9D361}" destId="{CD8855EC-D2B9-884C-A6CC-D8925B6BD2BE}" srcOrd="0" destOrd="0" presId="urn:microsoft.com/office/officeart/2016/7/layout/RepeatingBendingProcessNew"/>
    <dgm:cxn modelId="{C07180E4-6C9B-974D-9CB5-BA867D504DEB}" type="presOf" srcId="{1CAF6ACB-C909-4501-A52E-ECA9B36F5B02}" destId="{361B0C9F-5E92-D947-86E5-277011925184}" srcOrd="1" destOrd="0" presId="urn:microsoft.com/office/officeart/2016/7/layout/RepeatingBendingProcessNew"/>
    <dgm:cxn modelId="{984255F3-E236-4117-A471-52DA39C19C26}" srcId="{D786C63C-705D-4107-A2EE-5B3CF75F7905}" destId="{C2D224E9-92D3-4B4B-B374-86A2D1D7D318}" srcOrd="2" destOrd="0" parTransId="{6D235094-F095-451A-A0AB-6FDE6B2CCA02}" sibTransId="{F72019E9-61B1-4802-8728-7DF8D972554E}"/>
    <dgm:cxn modelId="{AEB12BCD-FB27-3E4D-8668-34CB5BD702F0}" type="presParOf" srcId="{7FE310FB-DB64-B14C-8E9C-EF6543436C0A}" destId="{BEF5761B-5B09-1D40-953A-DEFF890463D6}" srcOrd="0" destOrd="0" presId="urn:microsoft.com/office/officeart/2016/7/layout/RepeatingBendingProcessNew"/>
    <dgm:cxn modelId="{BA654D94-58CE-8049-A7EE-4B9175F844C9}" type="presParOf" srcId="{7FE310FB-DB64-B14C-8E9C-EF6543436C0A}" destId="{CE6D238A-823F-AC40-BA65-F38DEC7D18DC}" srcOrd="1" destOrd="0" presId="urn:microsoft.com/office/officeart/2016/7/layout/RepeatingBendingProcessNew"/>
    <dgm:cxn modelId="{FE3974E5-377D-0B47-BBE9-73C54B6B1BF6}" type="presParOf" srcId="{CE6D238A-823F-AC40-BA65-F38DEC7D18DC}" destId="{361B0C9F-5E92-D947-86E5-277011925184}" srcOrd="0" destOrd="0" presId="urn:microsoft.com/office/officeart/2016/7/layout/RepeatingBendingProcessNew"/>
    <dgm:cxn modelId="{F9A7A651-5FD6-D641-AC90-0709DC7ECEEB}" type="presParOf" srcId="{7FE310FB-DB64-B14C-8E9C-EF6543436C0A}" destId="{637B03F8-DB3D-EC43-81B3-CB05BD9BA87D}" srcOrd="2" destOrd="0" presId="urn:microsoft.com/office/officeart/2016/7/layout/RepeatingBendingProcessNew"/>
    <dgm:cxn modelId="{CDA3DB1F-4F3B-5E4D-BF1E-7018E0C98C59}" type="presParOf" srcId="{7FE310FB-DB64-B14C-8E9C-EF6543436C0A}" destId="{F94B2489-F106-904E-8CFD-55CEA227D222}" srcOrd="3" destOrd="0" presId="urn:microsoft.com/office/officeart/2016/7/layout/RepeatingBendingProcessNew"/>
    <dgm:cxn modelId="{78B5B7D2-2432-EB4E-BDC3-D9B4C563BBE8}" type="presParOf" srcId="{F94B2489-F106-904E-8CFD-55CEA227D222}" destId="{7429E338-D688-B34B-9CAA-F07CAE873495}" srcOrd="0" destOrd="0" presId="urn:microsoft.com/office/officeart/2016/7/layout/RepeatingBendingProcessNew"/>
    <dgm:cxn modelId="{90EB1DF0-F58F-6B45-85FC-FF3E5FA36D36}" type="presParOf" srcId="{7FE310FB-DB64-B14C-8E9C-EF6543436C0A}" destId="{BDAC9AA6-B062-E640-AC61-F51E6B58E88D}" srcOrd="4" destOrd="0" presId="urn:microsoft.com/office/officeart/2016/7/layout/RepeatingBendingProcessNew"/>
    <dgm:cxn modelId="{56DB7418-E6A6-AB4C-B577-C70882D88E17}" type="presParOf" srcId="{7FE310FB-DB64-B14C-8E9C-EF6543436C0A}" destId="{FABEE1F5-6AD7-064B-AB80-36D90ABA9D54}" srcOrd="5" destOrd="0" presId="urn:microsoft.com/office/officeart/2016/7/layout/RepeatingBendingProcessNew"/>
    <dgm:cxn modelId="{73E216A0-824A-7947-A725-FE11BAC6EE82}" type="presParOf" srcId="{FABEE1F5-6AD7-064B-AB80-36D90ABA9D54}" destId="{5FE220A8-FB6D-D54A-A133-60CFC767D3B7}" srcOrd="0" destOrd="0" presId="urn:microsoft.com/office/officeart/2016/7/layout/RepeatingBendingProcessNew"/>
    <dgm:cxn modelId="{2823BAE2-5C7A-ED48-A9D4-5454E0BDCE38}" type="presParOf" srcId="{7FE310FB-DB64-B14C-8E9C-EF6543436C0A}" destId="{CD8855EC-D2B9-884C-A6CC-D8925B6BD2BE}" srcOrd="6" destOrd="0" presId="urn:microsoft.com/office/officeart/2016/7/layout/RepeatingBendingProcessNew"/>
    <dgm:cxn modelId="{7A462D3D-B98D-E94C-911C-ED466508BB30}" type="presParOf" srcId="{7FE310FB-DB64-B14C-8E9C-EF6543436C0A}" destId="{9C894702-5A77-3F4B-A61E-E4962D1F840D}" srcOrd="7" destOrd="0" presId="urn:microsoft.com/office/officeart/2016/7/layout/RepeatingBendingProcessNew"/>
    <dgm:cxn modelId="{7FA28658-D45D-7845-A2EF-CDB35440CC23}" type="presParOf" srcId="{9C894702-5A77-3F4B-A61E-E4962D1F840D}" destId="{770B12EA-4FB1-1045-B473-8676AF9C55C5}" srcOrd="0" destOrd="0" presId="urn:microsoft.com/office/officeart/2016/7/layout/RepeatingBendingProcessNew"/>
    <dgm:cxn modelId="{ABFC2C03-8C31-5B4C-8EAB-36C7971C0048}" type="presParOf" srcId="{7FE310FB-DB64-B14C-8E9C-EF6543436C0A}" destId="{A9EB1516-0EA9-4C4A-91B7-D9E501D55A16}" srcOrd="8" destOrd="0" presId="urn:microsoft.com/office/officeart/2016/7/layout/RepeatingBendingProcessNew"/>
    <dgm:cxn modelId="{03ACFAE2-F947-B144-B788-AB34987CABE5}" type="presParOf" srcId="{7FE310FB-DB64-B14C-8E9C-EF6543436C0A}" destId="{C0851E2E-DA18-394B-A093-F1C7406A2B36}" srcOrd="9" destOrd="0" presId="urn:microsoft.com/office/officeart/2016/7/layout/RepeatingBendingProcessNew"/>
    <dgm:cxn modelId="{4D77E74D-7652-8C45-81D5-3CC2BB9900E4}" type="presParOf" srcId="{C0851E2E-DA18-394B-A093-F1C7406A2B36}" destId="{7ED985E8-6EB8-0648-976D-F25F9C5BE848}" srcOrd="0" destOrd="0" presId="urn:microsoft.com/office/officeart/2016/7/layout/RepeatingBendingProcessNew"/>
    <dgm:cxn modelId="{EA170070-6C3F-3D43-95B6-4B28B9B6B396}" type="presParOf" srcId="{7FE310FB-DB64-B14C-8E9C-EF6543436C0A}" destId="{22E97A90-0766-144C-9045-E6A092D5D2D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E38D5-452C-47C6-910E-434F40B318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2955E9-D7EC-4CDE-91D4-8E66377C0705}">
      <dgm:prSet/>
      <dgm:spPr/>
      <dgm:t>
        <a:bodyPr/>
        <a:lstStyle/>
        <a:p>
          <a:r>
            <a:rPr lang="en-US" dirty="0"/>
            <a:t>Features are related to </a:t>
          </a:r>
        </a:p>
        <a:p>
          <a:r>
            <a:rPr lang="en-US" dirty="0"/>
            <a:t>- Car details : </a:t>
          </a:r>
          <a:r>
            <a:rPr lang="en-IN" b="0" i="1" dirty="0"/>
            <a:t>Car name, transmission, fuel type, number of seats, year of manufacturing</a:t>
          </a:r>
        </a:p>
        <a:p>
          <a:r>
            <a:rPr lang="en-IN" b="0" i="1" dirty="0"/>
            <a:t>-</a:t>
          </a:r>
          <a:r>
            <a:rPr lang="en-US" dirty="0"/>
            <a:t> Engine details : </a:t>
          </a:r>
          <a:r>
            <a:rPr lang="en-IN" b="0" i="1" dirty="0"/>
            <a:t>Mileage, Engine type, Torque, Maximum power in BHP</a:t>
          </a:r>
          <a:endParaRPr lang="en-US" dirty="0"/>
        </a:p>
        <a:p>
          <a:r>
            <a:rPr lang="en-US" dirty="0"/>
            <a:t>- Sales details : </a:t>
          </a:r>
          <a:r>
            <a:rPr lang="en-IN" b="0" i="1" dirty="0"/>
            <a:t>Selling price, kilometers driven by the car</a:t>
          </a:r>
          <a:endParaRPr lang="en-US" dirty="0"/>
        </a:p>
      </dgm:t>
    </dgm:pt>
    <dgm:pt modelId="{36C9E313-A880-465D-B471-511897108EA2}" type="parTrans" cxnId="{58CF4722-1BA3-4D3B-9B77-699A713D3FBB}">
      <dgm:prSet/>
      <dgm:spPr/>
      <dgm:t>
        <a:bodyPr/>
        <a:lstStyle/>
        <a:p>
          <a:endParaRPr lang="en-US"/>
        </a:p>
      </dgm:t>
    </dgm:pt>
    <dgm:pt modelId="{86FBF480-ADD7-4DB1-8F7D-B840A9885055}" type="sibTrans" cxnId="{58CF4722-1BA3-4D3B-9B77-699A713D3FBB}">
      <dgm:prSet/>
      <dgm:spPr/>
      <dgm:t>
        <a:bodyPr/>
        <a:lstStyle/>
        <a:p>
          <a:endParaRPr lang="en-US"/>
        </a:p>
      </dgm:t>
    </dgm:pt>
    <dgm:pt modelId="{C42C6A47-668F-4B41-879C-07708E77CBE9}">
      <dgm:prSet/>
      <dgm:spPr/>
      <dgm:t>
        <a:bodyPr/>
        <a:lstStyle/>
        <a:p>
          <a:r>
            <a:rPr lang="en-US" dirty="0"/>
            <a:t>The data set contains data points of cars sold from 1983 to 2020.</a:t>
          </a:r>
        </a:p>
      </dgm:t>
    </dgm:pt>
    <dgm:pt modelId="{7AEBCD8A-0A7B-4CAF-A13C-C2638AD0299F}" type="parTrans" cxnId="{DAA58E9F-D905-4377-851C-DCD0792B5509}">
      <dgm:prSet/>
      <dgm:spPr/>
      <dgm:t>
        <a:bodyPr/>
        <a:lstStyle/>
        <a:p>
          <a:endParaRPr lang="en-US"/>
        </a:p>
      </dgm:t>
    </dgm:pt>
    <dgm:pt modelId="{289D4DF6-D5C0-469D-B68B-FC3657387272}" type="sibTrans" cxnId="{DAA58E9F-D905-4377-851C-DCD0792B5509}">
      <dgm:prSet/>
      <dgm:spPr/>
      <dgm:t>
        <a:bodyPr/>
        <a:lstStyle/>
        <a:p>
          <a:endParaRPr lang="en-US"/>
        </a:p>
      </dgm:t>
    </dgm:pt>
    <dgm:pt modelId="{AD2246D5-B6B5-4799-8485-8300470672E2}">
      <dgm:prSet/>
      <dgm:spPr/>
      <dgm:t>
        <a:bodyPr/>
        <a:lstStyle/>
        <a:p>
          <a:r>
            <a:rPr lang="en-IN" b="0" i="0" dirty="0"/>
            <a:t>We want to analyse this data set to help them expand their business, retain and gain customers, and stand out the competitions they face</a:t>
          </a:r>
          <a:endParaRPr lang="en-US" dirty="0"/>
        </a:p>
      </dgm:t>
    </dgm:pt>
    <dgm:pt modelId="{8FA0BF18-3553-4042-8C37-1451E20E026C}" type="parTrans" cxnId="{5E12AC26-A319-42F3-BEB3-735D7CCF6EAE}">
      <dgm:prSet/>
      <dgm:spPr/>
      <dgm:t>
        <a:bodyPr/>
        <a:lstStyle/>
        <a:p>
          <a:endParaRPr lang="en-US"/>
        </a:p>
      </dgm:t>
    </dgm:pt>
    <dgm:pt modelId="{A553FBBE-5CE5-4665-A491-5524CCBA0D25}" type="sibTrans" cxnId="{5E12AC26-A319-42F3-BEB3-735D7CCF6EAE}">
      <dgm:prSet/>
      <dgm:spPr/>
      <dgm:t>
        <a:bodyPr/>
        <a:lstStyle/>
        <a:p>
          <a:endParaRPr lang="en-US"/>
        </a:p>
      </dgm:t>
    </dgm:pt>
    <dgm:pt modelId="{513B913E-94CD-417E-97EB-19F81F8FEA0C}">
      <dgm:prSet/>
      <dgm:spPr/>
      <dgm:t>
        <a:bodyPr/>
        <a:lstStyle/>
        <a:p>
          <a:r>
            <a:rPr lang="en-US" dirty="0"/>
            <a:t>The CarDekho data set has</a:t>
          </a:r>
        </a:p>
        <a:p>
          <a:r>
            <a:rPr lang="en-US" dirty="0"/>
            <a:t>- 8128 data points </a:t>
          </a:r>
        </a:p>
        <a:p>
          <a:r>
            <a:rPr lang="en-US" dirty="0"/>
            <a:t>- 13 features</a:t>
          </a:r>
        </a:p>
      </dgm:t>
    </dgm:pt>
    <dgm:pt modelId="{13FF0806-06EB-40C9-A2C0-DCB2E8CD2EE3}" type="sibTrans" cxnId="{59480713-46B6-41FE-AA55-30FCE1726D35}">
      <dgm:prSet/>
      <dgm:spPr/>
      <dgm:t>
        <a:bodyPr/>
        <a:lstStyle/>
        <a:p>
          <a:endParaRPr lang="en-US"/>
        </a:p>
      </dgm:t>
    </dgm:pt>
    <dgm:pt modelId="{B3132AFA-27CF-4AB7-A337-D0D59C413EB0}" type="parTrans" cxnId="{59480713-46B6-41FE-AA55-30FCE1726D35}">
      <dgm:prSet/>
      <dgm:spPr/>
      <dgm:t>
        <a:bodyPr/>
        <a:lstStyle/>
        <a:p>
          <a:endParaRPr lang="en-US"/>
        </a:p>
      </dgm:t>
    </dgm:pt>
    <dgm:pt modelId="{F6E05D58-454D-466B-92AB-BE8794F8D1EB}" type="pres">
      <dgm:prSet presAssocID="{7E8E38D5-452C-47C6-910E-434F40B3189C}" presName="root" presStyleCnt="0">
        <dgm:presLayoutVars>
          <dgm:dir/>
          <dgm:resizeHandles val="exact"/>
        </dgm:presLayoutVars>
      </dgm:prSet>
      <dgm:spPr/>
    </dgm:pt>
    <dgm:pt modelId="{283B8465-A41F-45CD-AA97-8FD75C6D3CBF}" type="pres">
      <dgm:prSet presAssocID="{513B913E-94CD-417E-97EB-19F81F8FEA0C}" presName="compNode" presStyleCnt="0"/>
      <dgm:spPr/>
    </dgm:pt>
    <dgm:pt modelId="{321E4EC9-6493-49DD-9A4E-331C9FF6B4CB}" type="pres">
      <dgm:prSet presAssocID="{513B913E-94CD-417E-97EB-19F81F8FEA0C}" presName="bgRect" presStyleLbl="bgShp" presStyleIdx="0" presStyleCnt="4" custScaleY="164728"/>
      <dgm:spPr/>
    </dgm:pt>
    <dgm:pt modelId="{636A75A2-D703-4FD2-8429-96973877FE49}" type="pres">
      <dgm:prSet presAssocID="{513B913E-94CD-417E-97EB-19F81F8FEA0C}" presName="iconRect" presStyleLbl="node1" presStyleIdx="0" presStyleCnt="4" custScaleX="111550" custScaleY="1608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D493558-30EF-4CEF-84AC-389E153C319F}" type="pres">
      <dgm:prSet presAssocID="{513B913E-94CD-417E-97EB-19F81F8FEA0C}" presName="spaceRect" presStyleCnt="0"/>
      <dgm:spPr/>
    </dgm:pt>
    <dgm:pt modelId="{69324797-50E6-4687-86F6-313B6921A13D}" type="pres">
      <dgm:prSet presAssocID="{513B913E-94CD-417E-97EB-19F81F8FEA0C}" presName="parTx" presStyleLbl="revTx" presStyleIdx="0" presStyleCnt="4" custScaleX="100000" custLinFactNeighborY="32802">
        <dgm:presLayoutVars>
          <dgm:chMax val="0"/>
          <dgm:chPref val="0"/>
        </dgm:presLayoutVars>
      </dgm:prSet>
      <dgm:spPr/>
    </dgm:pt>
    <dgm:pt modelId="{DB279307-88BE-457A-BDD5-26397BC9AF1D}" type="pres">
      <dgm:prSet presAssocID="{13FF0806-06EB-40C9-A2C0-DCB2E8CD2EE3}" presName="sibTrans" presStyleCnt="0"/>
      <dgm:spPr/>
    </dgm:pt>
    <dgm:pt modelId="{6F68CE48-DA80-440E-B5B0-D78D993A2E44}" type="pres">
      <dgm:prSet presAssocID="{1E2955E9-D7EC-4CDE-91D4-8E66377C0705}" presName="compNode" presStyleCnt="0"/>
      <dgm:spPr/>
    </dgm:pt>
    <dgm:pt modelId="{733C7C11-2617-413F-AFAA-B84463F17679}" type="pres">
      <dgm:prSet presAssocID="{1E2955E9-D7EC-4CDE-91D4-8E66377C0705}" presName="bgRect" presStyleLbl="bgShp" presStyleIdx="1" presStyleCnt="4" custScaleY="192836"/>
      <dgm:spPr/>
    </dgm:pt>
    <dgm:pt modelId="{33AEAB9F-6C5F-4CAF-A78E-7CA09E6F7CB4}" type="pres">
      <dgm:prSet presAssocID="{1E2955E9-D7EC-4CDE-91D4-8E66377C0705}" presName="iconRect" presStyleLbl="node1" presStyleIdx="1" presStyleCnt="4" custScaleX="146553" custScaleY="1664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CA9C0435-DFA5-40C1-BC34-EE536AA27DEA}" type="pres">
      <dgm:prSet presAssocID="{1E2955E9-D7EC-4CDE-91D4-8E66377C0705}" presName="spaceRect" presStyleCnt="0"/>
      <dgm:spPr/>
    </dgm:pt>
    <dgm:pt modelId="{9EE840E6-E445-4A1D-8ABD-B5175940CB38}" type="pres">
      <dgm:prSet presAssocID="{1E2955E9-D7EC-4CDE-91D4-8E66377C0705}" presName="parTx" presStyleLbl="revTx" presStyleIdx="1" presStyleCnt="4" custScaleY="133124" custLinFactNeighborY="22820">
        <dgm:presLayoutVars>
          <dgm:chMax val="0"/>
          <dgm:chPref val="0"/>
        </dgm:presLayoutVars>
      </dgm:prSet>
      <dgm:spPr/>
    </dgm:pt>
    <dgm:pt modelId="{5F41278A-84B1-4068-A59D-BC909B2DFC36}" type="pres">
      <dgm:prSet presAssocID="{86FBF480-ADD7-4DB1-8F7D-B840A9885055}" presName="sibTrans" presStyleCnt="0"/>
      <dgm:spPr/>
    </dgm:pt>
    <dgm:pt modelId="{1ED96064-B4BF-42A6-96A2-F2C31ACE2966}" type="pres">
      <dgm:prSet presAssocID="{C42C6A47-668F-4B41-879C-07708E77CBE9}" presName="compNode" presStyleCnt="0"/>
      <dgm:spPr/>
    </dgm:pt>
    <dgm:pt modelId="{362604EE-8A2B-4810-9F46-00EAF3C1D740}" type="pres">
      <dgm:prSet presAssocID="{C42C6A47-668F-4B41-879C-07708E77CBE9}" presName="bgRect" presStyleLbl="bgShp" presStyleIdx="2" presStyleCnt="4"/>
      <dgm:spPr/>
    </dgm:pt>
    <dgm:pt modelId="{0BF72FB6-C3AE-4767-8566-DAB277B7ED13}" type="pres">
      <dgm:prSet presAssocID="{C42C6A47-668F-4B41-879C-07708E77CBE9}" presName="iconRect" presStyleLbl="node1" presStyleIdx="2" presStyleCnt="4" custScaleX="146553" custScaleY="1560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A542177C-396B-4AA1-AD11-AD74454C0507}" type="pres">
      <dgm:prSet presAssocID="{C42C6A47-668F-4B41-879C-07708E77CBE9}" presName="spaceRect" presStyleCnt="0"/>
      <dgm:spPr/>
    </dgm:pt>
    <dgm:pt modelId="{B117045D-1A89-4E71-9B3B-C33AA291586F}" type="pres">
      <dgm:prSet presAssocID="{C42C6A47-668F-4B41-879C-07708E77CBE9}" presName="parTx" presStyleLbl="revTx" presStyleIdx="2" presStyleCnt="4" custScaleY="71725" custLinFactNeighborY="28260">
        <dgm:presLayoutVars>
          <dgm:chMax val="0"/>
          <dgm:chPref val="0"/>
        </dgm:presLayoutVars>
      </dgm:prSet>
      <dgm:spPr/>
    </dgm:pt>
    <dgm:pt modelId="{AE90EF87-5937-4B65-B965-BEF1C75FCA38}" type="pres">
      <dgm:prSet presAssocID="{289D4DF6-D5C0-469D-B68B-FC3657387272}" presName="sibTrans" presStyleCnt="0"/>
      <dgm:spPr/>
    </dgm:pt>
    <dgm:pt modelId="{8E864662-899B-4DDF-8507-F941C17A8AFE}" type="pres">
      <dgm:prSet presAssocID="{AD2246D5-B6B5-4799-8485-8300470672E2}" presName="compNode" presStyleCnt="0"/>
      <dgm:spPr/>
    </dgm:pt>
    <dgm:pt modelId="{2D3ED6C0-71E9-4F29-9BAA-9119E7D2C6C5}" type="pres">
      <dgm:prSet presAssocID="{AD2246D5-B6B5-4799-8485-8300470672E2}" presName="bgRect" presStyleLbl="bgShp" presStyleIdx="3" presStyleCnt="4"/>
      <dgm:spPr/>
    </dgm:pt>
    <dgm:pt modelId="{F503BA33-C24F-4FFF-B3C6-DD86425257D2}" type="pres">
      <dgm:prSet presAssocID="{AD2246D5-B6B5-4799-8485-8300470672E2}" presName="iconRect" presStyleLbl="node1" presStyleIdx="3" presStyleCnt="4" custScaleX="146553" custScaleY="12961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D2B5F3-F731-42A2-8E0D-A3A21CB60373}" type="pres">
      <dgm:prSet presAssocID="{AD2246D5-B6B5-4799-8485-8300470672E2}" presName="spaceRect" presStyleCnt="0"/>
      <dgm:spPr/>
    </dgm:pt>
    <dgm:pt modelId="{0FF0D924-0B8E-479F-8FB2-2D9CDCC1A159}" type="pres">
      <dgm:prSet presAssocID="{AD2246D5-B6B5-4799-8485-8300470672E2}" presName="parTx" presStyleLbl="revTx" presStyleIdx="3" presStyleCnt="4" custLinFactNeighborY="24866">
        <dgm:presLayoutVars>
          <dgm:chMax val="0"/>
          <dgm:chPref val="0"/>
        </dgm:presLayoutVars>
      </dgm:prSet>
      <dgm:spPr/>
    </dgm:pt>
  </dgm:ptLst>
  <dgm:cxnLst>
    <dgm:cxn modelId="{A6C43408-A44C-4977-9551-D88B324EEA33}" type="presOf" srcId="{7E8E38D5-452C-47C6-910E-434F40B3189C}" destId="{F6E05D58-454D-466B-92AB-BE8794F8D1EB}" srcOrd="0" destOrd="0" presId="urn:microsoft.com/office/officeart/2018/2/layout/IconVerticalSolidList"/>
    <dgm:cxn modelId="{59480713-46B6-41FE-AA55-30FCE1726D35}" srcId="{7E8E38D5-452C-47C6-910E-434F40B3189C}" destId="{513B913E-94CD-417E-97EB-19F81F8FEA0C}" srcOrd="0" destOrd="0" parTransId="{B3132AFA-27CF-4AB7-A337-D0D59C413EB0}" sibTransId="{13FF0806-06EB-40C9-A2C0-DCB2E8CD2EE3}"/>
    <dgm:cxn modelId="{58CF4722-1BA3-4D3B-9B77-699A713D3FBB}" srcId="{7E8E38D5-452C-47C6-910E-434F40B3189C}" destId="{1E2955E9-D7EC-4CDE-91D4-8E66377C0705}" srcOrd="1" destOrd="0" parTransId="{36C9E313-A880-465D-B471-511897108EA2}" sibTransId="{86FBF480-ADD7-4DB1-8F7D-B840A9885055}"/>
    <dgm:cxn modelId="{5E12AC26-A319-42F3-BEB3-735D7CCF6EAE}" srcId="{7E8E38D5-452C-47C6-910E-434F40B3189C}" destId="{AD2246D5-B6B5-4799-8485-8300470672E2}" srcOrd="3" destOrd="0" parTransId="{8FA0BF18-3553-4042-8C37-1451E20E026C}" sibTransId="{A553FBBE-5CE5-4665-A491-5524CCBA0D25}"/>
    <dgm:cxn modelId="{29E88253-0709-4851-B0EC-E0450F722F85}" type="presOf" srcId="{1E2955E9-D7EC-4CDE-91D4-8E66377C0705}" destId="{9EE840E6-E445-4A1D-8ABD-B5175940CB38}" srcOrd="0" destOrd="0" presId="urn:microsoft.com/office/officeart/2018/2/layout/IconVerticalSolidList"/>
    <dgm:cxn modelId="{DAA58E9F-D905-4377-851C-DCD0792B5509}" srcId="{7E8E38D5-452C-47C6-910E-434F40B3189C}" destId="{C42C6A47-668F-4B41-879C-07708E77CBE9}" srcOrd="2" destOrd="0" parTransId="{7AEBCD8A-0A7B-4CAF-A13C-C2638AD0299F}" sibTransId="{289D4DF6-D5C0-469D-B68B-FC3657387272}"/>
    <dgm:cxn modelId="{5C3EEEBE-F09D-4824-8B64-9FE3E1FCF043}" type="presOf" srcId="{AD2246D5-B6B5-4799-8485-8300470672E2}" destId="{0FF0D924-0B8E-479F-8FB2-2D9CDCC1A159}" srcOrd="0" destOrd="0" presId="urn:microsoft.com/office/officeart/2018/2/layout/IconVerticalSolidList"/>
    <dgm:cxn modelId="{B8B82BBF-84F6-4C87-9767-290B134B872E}" type="presOf" srcId="{513B913E-94CD-417E-97EB-19F81F8FEA0C}" destId="{69324797-50E6-4687-86F6-313B6921A13D}" srcOrd="0" destOrd="0" presId="urn:microsoft.com/office/officeart/2018/2/layout/IconVerticalSolidList"/>
    <dgm:cxn modelId="{1EDB73F7-F6FC-493A-89D0-3FB46E134FFA}" type="presOf" srcId="{C42C6A47-668F-4B41-879C-07708E77CBE9}" destId="{B117045D-1A89-4E71-9B3B-C33AA291586F}" srcOrd="0" destOrd="0" presId="urn:microsoft.com/office/officeart/2018/2/layout/IconVerticalSolidList"/>
    <dgm:cxn modelId="{0F543D83-21F9-453B-83F2-F38C76D9E80A}" type="presParOf" srcId="{F6E05D58-454D-466B-92AB-BE8794F8D1EB}" destId="{283B8465-A41F-45CD-AA97-8FD75C6D3CBF}" srcOrd="0" destOrd="0" presId="urn:microsoft.com/office/officeart/2018/2/layout/IconVerticalSolidList"/>
    <dgm:cxn modelId="{5F2E1B21-D825-4825-8CEC-E4FD2D688D3B}" type="presParOf" srcId="{283B8465-A41F-45CD-AA97-8FD75C6D3CBF}" destId="{321E4EC9-6493-49DD-9A4E-331C9FF6B4CB}" srcOrd="0" destOrd="0" presId="urn:microsoft.com/office/officeart/2018/2/layout/IconVerticalSolidList"/>
    <dgm:cxn modelId="{8CB2100E-F622-4A10-976C-E69C83104E94}" type="presParOf" srcId="{283B8465-A41F-45CD-AA97-8FD75C6D3CBF}" destId="{636A75A2-D703-4FD2-8429-96973877FE49}" srcOrd="1" destOrd="0" presId="urn:microsoft.com/office/officeart/2018/2/layout/IconVerticalSolidList"/>
    <dgm:cxn modelId="{13F8F65E-F054-41CE-9028-B0992DAECC56}" type="presParOf" srcId="{283B8465-A41F-45CD-AA97-8FD75C6D3CBF}" destId="{3D493558-30EF-4CEF-84AC-389E153C319F}" srcOrd="2" destOrd="0" presId="urn:microsoft.com/office/officeart/2018/2/layout/IconVerticalSolidList"/>
    <dgm:cxn modelId="{05216709-E137-4DDE-A391-B381884C4327}" type="presParOf" srcId="{283B8465-A41F-45CD-AA97-8FD75C6D3CBF}" destId="{69324797-50E6-4687-86F6-313B6921A13D}" srcOrd="3" destOrd="0" presId="urn:microsoft.com/office/officeart/2018/2/layout/IconVerticalSolidList"/>
    <dgm:cxn modelId="{C7E3FBE2-DEC4-48BE-8398-EB969F3A9EF5}" type="presParOf" srcId="{F6E05D58-454D-466B-92AB-BE8794F8D1EB}" destId="{DB279307-88BE-457A-BDD5-26397BC9AF1D}" srcOrd="1" destOrd="0" presId="urn:microsoft.com/office/officeart/2018/2/layout/IconVerticalSolidList"/>
    <dgm:cxn modelId="{86015D70-5CB9-41EC-B8BF-DC11893BB20A}" type="presParOf" srcId="{F6E05D58-454D-466B-92AB-BE8794F8D1EB}" destId="{6F68CE48-DA80-440E-B5B0-D78D993A2E44}" srcOrd="2" destOrd="0" presId="urn:microsoft.com/office/officeart/2018/2/layout/IconVerticalSolidList"/>
    <dgm:cxn modelId="{E1AB77D8-7C48-42A3-956B-EEC2B975DC80}" type="presParOf" srcId="{6F68CE48-DA80-440E-B5B0-D78D993A2E44}" destId="{733C7C11-2617-413F-AFAA-B84463F17679}" srcOrd="0" destOrd="0" presId="urn:microsoft.com/office/officeart/2018/2/layout/IconVerticalSolidList"/>
    <dgm:cxn modelId="{490DC71E-8AFC-48A3-8DE6-BD6614E19D4B}" type="presParOf" srcId="{6F68CE48-DA80-440E-B5B0-D78D993A2E44}" destId="{33AEAB9F-6C5F-4CAF-A78E-7CA09E6F7CB4}" srcOrd="1" destOrd="0" presId="urn:microsoft.com/office/officeart/2018/2/layout/IconVerticalSolidList"/>
    <dgm:cxn modelId="{DFC2E38A-BAC9-46CF-AFB6-91D0D3FAB1D4}" type="presParOf" srcId="{6F68CE48-DA80-440E-B5B0-D78D993A2E44}" destId="{CA9C0435-DFA5-40C1-BC34-EE536AA27DEA}" srcOrd="2" destOrd="0" presId="urn:microsoft.com/office/officeart/2018/2/layout/IconVerticalSolidList"/>
    <dgm:cxn modelId="{7360CABB-877D-4AAB-BC0D-EDB58B980244}" type="presParOf" srcId="{6F68CE48-DA80-440E-B5B0-D78D993A2E44}" destId="{9EE840E6-E445-4A1D-8ABD-B5175940CB38}" srcOrd="3" destOrd="0" presId="urn:microsoft.com/office/officeart/2018/2/layout/IconVerticalSolidList"/>
    <dgm:cxn modelId="{61DE6987-5870-4E70-8AC2-0D313D12F5C0}" type="presParOf" srcId="{F6E05D58-454D-466B-92AB-BE8794F8D1EB}" destId="{5F41278A-84B1-4068-A59D-BC909B2DFC36}" srcOrd="3" destOrd="0" presId="urn:microsoft.com/office/officeart/2018/2/layout/IconVerticalSolidList"/>
    <dgm:cxn modelId="{F77B022E-ABB8-4944-9406-0B4643AF774F}" type="presParOf" srcId="{F6E05D58-454D-466B-92AB-BE8794F8D1EB}" destId="{1ED96064-B4BF-42A6-96A2-F2C31ACE2966}" srcOrd="4" destOrd="0" presId="urn:microsoft.com/office/officeart/2018/2/layout/IconVerticalSolidList"/>
    <dgm:cxn modelId="{60550E9B-A2C6-4F55-A04C-B35817887E9C}" type="presParOf" srcId="{1ED96064-B4BF-42A6-96A2-F2C31ACE2966}" destId="{362604EE-8A2B-4810-9F46-00EAF3C1D740}" srcOrd="0" destOrd="0" presId="urn:microsoft.com/office/officeart/2018/2/layout/IconVerticalSolidList"/>
    <dgm:cxn modelId="{EA20A5C0-E1E1-4457-B753-1D043B4DA5AE}" type="presParOf" srcId="{1ED96064-B4BF-42A6-96A2-F2C31ACE2966}" destId="{0BF72FB6-C3AE-4767-8566-DAB277B7ED13}" srcOrd="1" destOrd="0" presId="urn:microsoft.com/office/officeart/2018/2/layout/IconVerticalSolidList"/>
    <dgm:cxn modelId="{689F3980-AB6C-4E3D-803C-957E26F514B1}" type="presParOf" srcId="{1ED96064-B4BF-42A6-96A2-F2C31ACE2966}" destId="{A542177C-396B-4AA1-AD11-AD74454C0507}" srcOrd="2" destOrd="0" presId="urn:microsoft.com/office/officeart/2018/2/layout/IconVerticalSolidList"/>
    <dgm:cxn modelId="{3ED1CC99-33C8-4D66-894D-BB2831D96E7D}" type="presParOf" srcId="{1ED96064-B4BF-42A6-96A2-F2C31ACE2966}" destId="{B117045D-1A89-4E71-9B3B-C33AA291586F}" srcOrd="3" destOrd="0" presId="urn:microsoft.com/office/officeart/2018/2/layout/IconVerticalSolidList"/>
    <dgm:cxn modelId="{7DAB4E7C-079C-43FF-A512-9A1E466C1F30}" type="presParOf" srcId="{F6E05D58-454D-466B-92AB-BE8794F8D1EB}" destId="{AE90EF87-5937-4B65-B965-BEF1C75FCA38}" srcOrd="5" destOrd="0" presId="urn:microsoft.com/office/officeart/2018/2/layout/IconVerticalSolidList"/>
    <dgm:cxn modelId="{3AF40CCD-924A-4B4F-A677-C127932B672B}" type="presParOf" srcId="{F6E05D58-454D-466B-92AB-BE8794F8D1EB}" destId="{8E864662-899B-4DDF-8507-F941C17A8AFE}" srcOrd="6" destOrd="0" presId="urn:microsoft.com/office/officeart/2018/2/layout/IconVerticalSolidList"/>
    <dgm:cxn modelId="{98700282-6897-4CBD-95C2-44F527164C25}" type="presParOf" srcId="{8E864662-899B-4DDF-8507-F941C17A8AFE}" destId="{2D3ED6C0-71E9-4F29-9BAA-9119E7D2C6C5}" srcOrd="0" destOrd="0" presId="urn:microsoft.com/office/officeart/2018/2/layout/IconVerticalSolidList"/>
    <dgm:cxn modelId="{990FAAFB-67E5-4A76-8BFB-8F5855EDB5AA}" type="presParOf" srcId="{8E864662-899B-4DDF-8507-F941C17A8AFE}" destId="{F503BA33-C24F-4FFF-B3C6-DD86425257D2}" srcOrd="1" destOrd="0" presId="urn:microsoft.com/office/officeart/2018/2/layout/IconVerticalSolidList"/>
    <dgm:cxn modelId="{93098CD9-07DA-475A-9931-A7640EB6C945}" type="presParOf" srcId="{8E864662-899B-4DDF-8507-F941C17A8AFE}" destId="{12D2B5F3-F731-42A2-8E0D-A3A21CB60373}" srcOrd="2" destOrd="0" presId="urn:microsoft.com/office/officeart/2018/2/layout/IconVerticalSolidList"/>
    <dgm:cxn modelId="{AD0125DB-43F5-4657-8220-28980D145AF2}" type="presParOf" srcId="{8E864662-899B-4DDF-8507-F941C17A8AFE}" destId="{0FF0D924-0B8E-479F-8FB2-2D9CDCC1A1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CA41CB-2A67-C848-B0FD-5085D7ED1B9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96B3914-C2C1-784D-836F-C5B230CF53C1}">
      <dgm:prSet phldrT="[Text]"/>
      <dgm:spPr/>
      <dgm:t>
        <a:bodyPr/>
        <a:lstStyle/>
        <a:p>
          <a:r>
            <a:rPr lang="en-GB" dirty="0"/>
            <a:t>Distribution of data</a:t>
          </a:r>
        </a:p>
      </dgm:t>
    </dgm:pt>
    <dgm:pt modelId="{198B0549-C7C1-5643-B0AB-348F55AD17BE}" type="parTrans" cxnId="{96EF920B-FE10-974A-A30F-4C2CCFE67372}">
      <dgm:prSet/>
      <dgm:spPr/>
      <dgm:t>
        <a:bodyPr/>
        <a:lstStyle/>
        <a:p>
          <a:endParaRPr lang="en-GB"/>
        </a:p>
      </dgm:t>
    </dgm:pt>
    <dgm:pt modelId="{3993625D-3C02-7849-A005-12270F35B538}" type="sibTrans" cxnId="{96EF920B-FE10-974A-A30F-4C2CCFE67372}">
      <dgm:prSet/>
      <dgm:spPr/>
      <dgm:t>
        <a:bodyPr/>
        <a:lstStyle/>
        <a:p>
          <a:endParaRPr lang="en-GB"/>
        </a:p>
      </dgm:t>
    </dgm:pt>
    <dgm:pt modelId="{83467C15-76A7-2D4E-88BD-9B5E845F6041}">
      <dgm:prSet phldrT="[Text]"/>
      <dgm:spPr/>
      <dgm:t>
        <a:bodyPr/>
        <a:lstStyle/>
        <a:p>
          <a:r>
            <a:rPr lang="en-GB" dirty="0"/>
            <a:t>Skewness and Outliers</a:t>
          </a:r>
        </a:p>
      </dgm:t>
    </dgm:pt>
    <dgm:pt modelId="{4FCF4558-4F73-D746-A82C-AC4C04846E1E}" type="parTrans" cxnId="{A477FB2C-C396-8D41-9EC4-22B65F948E3D}">
      <dgm:prSet/>
      <dgm:spPr/>
      <dgm:t>
        <a:bodyPr/>
        <a:lstStyle/>
        <a:p>
          <a:endParaRPr lang="en-GB"/>
        </a:p>
      </dgm:t>
    </dgm:pt>
    <dgm:pt modelId="{263FCF1C-1AD4-BB48-85BA-A7E3DB7F1E5B}" type="sibTrans" cxnId="{A477FB2C-C396-8D41-9EC4-22B65F948E3D}">
      <dgm:prSet/>
      <dgm:spPr/>
      <dgm:t>
        <a:bodyPr/>
        <a:lstStyle/>
        <a:p>
          <a:endParaRPr lang="en-GB"/>
        </a:p>
      </dgm:t>
    </dgm:pt>
    <dgm:pt modelId="{B5883FBE-7C7C-F842-89CD-3B096C281BD0}">
      <dgm:prSet phldrT="[Text]"/>
      <dgm:spPr/>
      <dgm:t>
        <a:bodyPr/>
        <a:lstStyle/>
        <a:p>
          <a:r>
            <a:rPr lang="en-GB" dirty="0"/>
            <a:t>Descriptive Statistics</a:t>
          </a:r>
        </a:p>
      </dgm:t>
    </dgm:pt>
    <dgm:pt modelId="{D4134FB1-4452-6A43-BE49-BD235E97B6AF}" type="parTrans" cxnId="{035000DA-07B7-9746-88CD-8AF53DA0EBDA}">
      <dgm:prSet/>
      <dgm:spPr/>
      <dgm:t>
        <a:bodyPr/>
        <a:lstStyle/>
        <a:p>
          <a:endParaRPr lang="en-GB"/>
        </a:p>
      </dgm:t>
    </dgm:pt>
    <dgm:pt modelId="{C5279762-50D0-2042-A736-793B86EF6002}" type="sibTrans" cxnId="{035000DA-07B7-9746-88CD-8AF53DA0EBDA}">
      <dgm:prSet/>
      <dgm:spPr/>
      <dgm:t>
        <a:bodyPr/>
        <a:lstStyle/>
        <a:p>
          <a:endParaRPr lang="en-GB"/>
        </a:p>
      </dgm:t>
    </dgm:pt>
    <dgm:pt modelId="{D6410E6B-76D9-3D4E-8ED5-0022C419DADA}">
      <dgm:prSet/>
      <dgm:spPr/>
      <dgm:t>
        <a:bodyPr/>
        <a:lstStyle/>
        <a:p>
          <a:r>
            <a:rPr lang="en-GB" dirty="0"/>
            <a:t>Relationship between Variables</a:t>
          </a:r>
        </a:p>
      </dgm:t>
    </dgm:pt>
    <dgm:pt modelId="{169A2379-FA27-FA43-A2BF-205CEA3833AE}" type="parTrans" cxnId="{EA567B03-C8AF-EF4C-AED0-BBF0E24D1F56}">
      <dgm:prSet/>
      <dgm:spPr/>
      <dgm:t>
        <a:bodyPr/>
        <a:lstStyle/>
        <a:p>
          <a:endParaRPr lang="en-GB"/>
        </a:p>
      </dgm:t>
    </dgm:pt>
    <dgm:pt modelId="{E54D3AF2-8D64-6E42-A0E0-BD40B0227216}" type="sibTrans" cxnId="{EA567B03-C8AF-EF4C-AED0-BBF0E24D1F56}">
      <dgm:prSet/>
      <dgm:spPr/>
      <dgm:t>
        <a:bodyPr/>
        <a:lstStyle/>
        <a:p>
          <a:endParaRPr lang="en-GB"/>
        </a:p>
      </dgm:t>
    </dgm:pt>
    <dgm:pt modelId="{7B476CCC-7BA0-4F40-8DA0-222866E148C8}" type="pres">
      <dgm:prSet presAssocID="{5DCA41CB-2A67-C848-B0FD-5085D7ED1B92}" presName="Name0" presStyleCnt="0">
        <dgm:presLayoutVars>
          <dgm:chMax val="7"/>
          <dgm:chPref val="7"/>
          <dgm:dir/>
        </dgm:presLayoutVars>
      </dgm:prSet>
      <dgm:spPr/>
    </dgm:pt>
    <dgm:pt modelId="{CFC856F1-4BD0-B74A-9F99-53DB28E6FDFC}" type="pres">
      <dgm:prSet presAssocID="{5DCA41CB-2A67-C848-B0FD-5085D7ED1B92}" presName="Name1" presStyleCnt="0"/>
      <dgm:spPr/>
    </dgm:pt>
    <dgm:pt modelId="{5A35FF3E-3502-B648-85F6-C40B6B817B3A}" type="pres">
      <dgm:prSet presAssocID="{5DCA41CB-2A67-C848-B0FD-5085D7ED1B92}" presName="cycle" presStyleCnt="0"/>
      <dgm:spPr/>
    </dgm:pt>
    <dgm:pt modelId="{47626099-ACD0-8441-8B37-E025280BD220}" type="pres">
      <dgm:prSet presAssocID="{5DCA41CB-2A67-C848-B0FD-5085D7ED1B92}" presName="srcNode" presStyleLbl="node1" presStyleIdx="0" presStyleCnt="4"/>
      <dgm:spPr/>
    </dgm:pt>
    <dgm:pt modelId="{EE260E70-E8C7-8C49-8CEC-EF5AEA099D30}" type="pres">
      <dgm:prSet presAssocID="{5DCA41CB-2A67-C848-B0FD-5085D7ED1B92}" presName="conn" presStyleLbl="parChTrans1D2" presStyleIdx="0" presStyleCnt="1"/>
      <dgm:spPr/>
    </dgm:pt>
    <dgm:pt modelId="{6E4AABA0-C224-A840-85EA-B4679DEAD39E}" type="pres">
      <dgm:prSet presAssocID="{5DCA41CB-2A67-C848-B0FD-5085D7ED1B92}" presName="extraNode" presStyleLbl="node1" presStyleIdx="0" presStyleCnt="4"/>
      <dgm:spPr/>
    </dgm:pt>
    <dgm:pt modelId="{F34633C7-17E8-AC4F-8E74-9451CDB71DAC}" type="pres">
      <dgm:prSet presAssocID="{5DCA41CB-2A67-C848-B0FD-5085D7ED1B92}" presName="dstNode" presStyleLbl="node1" presStyleIdx="0" presStyleCnt="4"/>
      <dgm:spPr/>
    </dgm:pt>
    <dgm:pt modelId="{29432575-AF41-CD41-9FE3-DE14B68046FF}" type="pres">
      <dgm:prSet presAssocID="{D96B3914-C2C1-784D-836F-C5B230CF53C1}" presName="text_1" presStyleLbl="node1" presStyleIdx="0" presStyleCnt="4">
        <dgm:presLayoutVars>
          <dgm:bulletEnabled val="1"/>
        </dgm:presLayoutVars>
      </dgm:prSet>
      <dgm:spPr/>
    </dgm:pt>
    <dgm:pt modelId="{B5A8373D-EFCF-5640-AF1B-099DFE1A6EF3}" type="pres">
      <dgm:prSet presAssocID="{D96B3914-C2C1-784D-836F-C5B230CF53C1}" presName="accent_1" presStyleCnt="0"/>
      <dgm:spPr/>
    </dgm:pt>
    <dgm:pt modelId="{6EBC577F-2EE4-9A41-AA51-10804AE15FED}" type="pres">
      <dgm:prSet presAssocID="{D96B3914-C2C1-784D-836F-C5B230CF53C1}" presName="accentRepeatNode" presStyleLbl="solidFgAcc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4519FC53-AFAD-C44D-9FC2-6B56C06E0969}" type="pres">
      <dgm:prSet presAssocID="{83467C15-76A7-2D4E-88BD-9B5E845F6041}" presName="text_2" presStyleLbl="node1" presStyleIdx="1" presStyleCnt="4">
        <dgm:presLayoutVars>
          <dgm:bulletEnabled val="1"/>
        </dgm:presLayoutVars>
      </dgm:prSet>
      <dgm:spPr/>
    </dgm:pt>
    <dgm:pt modelId="{F6946A44-197D-F340-B8FE-8B3529C99B42}" type="pres">
      <dgm:prSet presAssocID="{83467C15-76A7-2D4E-88BD-9B5E845F6041}" presName="accent_2" presStyleCnt="0"/>
      <dgm:spPr/>
    </dgm:pt>
    <dgm:pt modelId="{93B2609F-2BAA-574B-ADD7-D3BE1AF316E5}" type="pres">
      <dgm:prSet presAssocID="{83467C15-76A7-2D4E-88BD-9B5E845F6041}" presName="accentRepeatNode" presStyleLbl="solidFgAcc1" presStyleIdx="1" presStyleCnt="4"/>
      <dgm:spPr>
        <a:solidFill>
          <a:schemeClr val="accent6">
            <a:lumMod val="60000"/>
            <a:lumOff val="40000"/>
          </a:schemeClr>
        </a:solidFill>
      </dgm:spPr>
    </dgm:pt>
    <dgm:pt modelId="{AF27035B-8365-8042-9BE3-1A1C87F5E263}" type="pres">
      <dgm:prSet presAssocID="{B5883FBE-7C7C-F842-89CD-3B096C281BD0}" presName="text_3" presStyleLbl="node1" presStyleIdx="2" presStyleCnt="4">
        <dgm:presLayoutVars>
          <dgm:bulletEnabled val="1"/>
        </dgm:presLayoutVars>
      </dgm:prSet>
      <dgm:spPr/>
    </dgm:pt>
    <dgm:pt modelId="{F9DBABD7-DDED-0C43-9F61-AD5EDEB1FBAC}" type="pres">
      <dgm:prSet presAssocID="{B5883FBE-7C7C-F842-89CD-3B096C281BD0}" presName="accent_3" presStyleCnt="0"/>
      <dgm:spPr/>
    </dgm:pt>
    <dgm:pt modelId="{E9028942-E60A-E54D-AF5C-1AE6632A3298}" type="pres">
      <dgm:prSet presAssocID="{B5883FBE-7C7C-F842-89CD-3B096C281BD0}" presName="accentRepeatNode" presStyleLbl="solidFgAcc1" presStyleIdx="2" presStyleCnt="4"/>
      <dgm:spPr>
        <a:solidFill>
          <a:schemeClr val="accent6">
            <a:lumMod val="60000"/>
            <a:lumOff val="40000"/>
          </a:schemeClr>
        </a:solidFill>
      </dgm:spPr>
    </dgm:pt>
    <dgm:pt modelId="{65BA27FE-9C93-8448-B156-EA9F4BBC7B24}" type="pres">
      <dgm:prSet presAssocID="{D6410E6B-76D9-3D4E-8ED5-0022C419DADA}" presName="text_4" presStyleLbl="node1" presStyleIdx="3" presStyleCnt="4">
        <dgm:presLayoutVars>
          <dgm:bulletEnabled val="1"/>
        </dgm:presLayoutVars>
      </dgm:prSet>
      <dgm:spPr/>
    </dgm:pt>
    <dgm:pt modelId="{5918501F-8D3A-2144-9602-93F000F37BD1}" type="pres">
      <dgm:prSet presAssocID="{D6410E6B-76D9-3D4E-8ED5-0022C419DADA}" presName="accent_4" presStyleCnt="0"/>
      <dgm:spPr/>
    </dgm:pt>
    <dgm:pt modelId="{3FF189BD-B98F-CD42-B180-94ECD3F04EE4}" type="pres">
      <dgm:prSet presAssocID="{D6410E6B-76D9-3D4E-8ED5-0022C419DADA}" presName="accentRepeatNode" presStyleLbl="solidFgAcc1" presStyleIdx="3" presStyleCnt="4"/>
      <dgm:spPr>
        <a:solidFill>
          <a:schemeClr val="accent6">
            <a:lumMod val="60000"/>
            <a:lumOff val="40000"/>
          </a:schemeClr>
        </a:solidFill>
      </dgm:spPr>
    </dgm:pt>
  </dgm:ptLst>
  <dgm:cxnLst>
    <dgm:cxn modelId="{EA567B03-C8AF-EF4C-AED0-BBF0E24D1F56}" srcId="{5DCA41CB-2A67-C848-B0FD-5085D7ED1B92}" destId="{D6410E6B-76D9-3D4E-8ED5-0022C419DADA}" srcOrd="3" destOrd="0" parTransId="{169A2379-FA27-FA43-A2BF-205CEA3833AE}" sibTransId="{E54D3AF2-8D64-6E42-A0E0-BD40B0227216}"/>
    <dgm:cxn modelId="{96EF920B-FE10-974A-A30F-4C2CCFE67372}" srcId="{5DCA41CB-2A67-C848-B0FD-5085D7ED1B92}" destId="{D96B3914-C2C1-784D-836F-C5B230CF53C1}" srcOrd="0" destOrd="0" parTransId="{198B0549-C7C1-5643-B0AB-348F55AD17BE}" sibTransId="{3993625D-3C02-7849-A005-12270F35B538}"/>
    <dgm:cxn modelId="{3965981B-6CFB-754B-9032-80DBEE7A3544}" type="presOf" srcId="{5DCA41CB-2A67-C848-B0FD-5085D7ED1B92}" destId="{7B476CCC-7BA0-4F40-8DA0-222866E148C8}" srcOrd="0" destOrd="0" presId="urn:microsoft.com/office/officeart/2008/layout/VerticalCurvedList"/>
    <dgm:cxn modelId="{A477FB2C-C396-8D41-9EC4-22B65F948E3D}" srcId="{5DCA41CB-2A67-C848-B0FD-5085D7ED1B92}" destId="{83467C15-76A7-2D4E-88BD-9B5E845F6041}" srcOrd="1" destOrd="0" parTransId="{4FCF4558-4F73-D746-A82C-AC4C04846E1E}" sibTransId="{263FCF1C-1AD4-BB48-85BA-A7E3DB7F1E5B}"/>
    <dgm:cxn modelId="{56D87A33-6DEB-694D-BEFF-037A85A93698}" type="presOf" srcId="{83467C15-76A7-2D4E-88BD-9B5E845F6041}" destId="{4519FC53-AFAD-C44D-9FC2-6B56C06E0969}" srcOrd="0" destOrd="0" presId="urn:microsoft.com/office/officeart/2008/layout/VerticalCurvedList"/>
    <dgm:cxn modelId="{DE175647-CB6D-E24E-8718-6BDB4A833BB5}" type="presOf" srcId="{3993625D-3C02-7849-A005-12270F35B538}" destId="{EE260E70-E8C7-8C49-8CEC-EF5AEA099D30}" srcOrd="0" destOrd="0" presId="urn:microsoft.com/office/officeart/2008/layout/VerticalCurvedList"/>
    <dgm:cxn modelId="{A38FA7BF-2EA1-AC40-84BA-60E282BCD2AB}" type="presOf" srcId="{D6410E6B-76D9-3D4E-8ED5-0022C419DADA}" destId="{65BA27FE-9C93-8448-B156-EA9F4BBC7B24}" srcOrd="0" destOrd="0" presId="urn:microsoft.com/office/officeart/2008/layout/VerticalCurvedList"/>
    <dgm:cxn modelId="{035000DA-07B7-9746-88CD-8AF53DA0EBDA}" srcId="{5DCA41CB-2A67-C848-B0FD-5085D7ED1B92}" destId="{B5883FBE-7C7C-F842-89CD-3B096C281BD0}" srcOrd="2" destOrd="0" parTransId="{D4134FB1-4452-6A43-BE49-BD235E97B6AF}" sibTransId="{C5279762-50D0-2042-A736-793B86EF6002}"/>
    <dgm:cxn modelId="{216175DA-C7B4-B54C-8B30-8117F34D95CE}" type="presOf" srcId="{D96B3914-C2C1-784D-836F-C5B230CF53C1}" destId="{29432575-AF41-CD41-9FE3-DE14B68046FF}" srcOrd="0" destOrd="0" presId="urn:microsoft.com/office/officeart/2008/layout/VerticalCurvedList"/>
    <dgm:cxn modelId="{2AA865F6-1010-FB46-B11E-D9F3F8AF5F18}" type="presOf" srcId="{B5883FBE-7C7C-F842-89CD-3B096C281BD0}" destId="{AF27035B-8365-8042-9BE3-1A1C87F5E263}" srcOrd="0" destOrd="0" presId="urn:microsoft.com/office/officeart/2008/layout/VerticalCurvedList"/>
    <dgm:cxn modelId="{113B4AC5-CEA2-5044-9FB0-7F832762122F}" type="presParOf" srcId="{7B476CCC-7BA0-4F40-8DA0-222866E148C8}" destId="{CFC856F1-4BD0-B74A-9F99-53DB28E6FDFC}" srcOrd="0" destOrd="0" presId="urn:microsoft.com/office/officeart/2008/layout/VerticalCurvedList"/>
    <dgm:cxn modelId="{934A0495-1C3F-5142-B3EA-6720F4C16860}" type="presParOf" srcId="{CFC856F1-4BD0-B74A-9F99-53DB28E6FDFC}" destId="{5A35FF3E-3502-B648-85F6-C40B6B817B3A}" srcOrd="0" destOrd="0" presId="urn:microsoft.com/office/officeart/2008/layout/VerticalCurvedList"/>
    <dgm:cxn modelId="{B1952548-6F44-944B-9996-1CB2AB343371}" type="presParOf" srcId="{5A35FF3E-3502-B648-85F6-C40B6B817B3A}" destId="{47626099-ACD0-8441-8B37-E025280BD220}" srcOrd="0" destOrd="0" presId="urn:microsoft.com/office/officeart/2008/layout/VerticalCurvedList"/>
    <dgm:cxn modelId="{B823A831-C54E-BB4D-B3B4-EC21DCB17746}" type="presParOf" srcId="{5A35FF3E-3502-B648-85F6-C40B6B817B3A}" destId="{EE260E70-E8C7-8C49-8CEC-EF5AEA099D30}" srcOrd="1" destOrd="0" presId="urn:microsoft.com/office/officeart/2008/layout/VerticalCurvedList"/>
    <dgm:cxn modelId="{2389E736-CC75-8143-B20C-6EF8AA1967D8}" type="presParOf" srcId="{5A35FF3E-3502-B648-85F6-C40B6B817B3A}" destId="{6E4AABA0-C224-A840-85EA-B4679DEAD39E}" srcOrd="2" destOrd="0" presId="urn:microsoft.com/office/officeart/2008/layout/VerticalCurvedList"/>
    <dgm:cxn modelId="{D6E2853D-058A-744F-86A0-5703BB19FA8F}" type="presParOf" srcId="{5A35FF3E-3502-B648-85F6-C40B6B817B3A}" destId="{F34633C7-17E8-AC4F-8E74-9451CDB71DAC}" srcOrd="3" destOrd="0" presId="urn:microsoft.com/office/officeart/2008/layout/VerticalCurvedList"/>
    <dgm:cxn modelId="{1651F808-2A57-3646-82A0-5EB2FEA250A1}" type="presParOf" srcId="{CFC856F1-4BD0-B74A-9F99-53DB28E6FDFC}" destId="{29432575-AF41-CD41-9FE3-DE14B68046FF}" srcOrd="1" destOrd="0" presId="urn:microsoft.com/office/officeart/2008/layout/VerticalCurvedList"/>
    <dgm:cxn modelId="{F48AE006-ED73-3442-AC8E-C4DABCFD5D75}" type="presParOf" srcId="{CFC856F1-4BD0-B74A-9F99-53DB28E6FDFC}" destId="{B5A8373D-EFCF-5640-AF1B-099DFE1A6EF3}" srcOrd="2" destOrd="0" presId="urn:microsoft.com/office/officeart/2008/layout/VerticalCurvedList"/>
    <dgm:cxn modelId="{43A0933B-1C53-254F-A3DF-FB26D7A1189E}" type="presParOf" srcId="{B5A8373D-EFCF-5640-AF1B-099DFE1A6EF3}" destId="{6EBC577F-2EE4-9A41-AA51-10804AE15FED}" srcOrd="0" destOrd="0" presId="urn:microsoft.com/office/officeart/2008/layout/VerticalCurvedList"/>
    <dgm:cxn modelId="{66ABF303-F3E4-244D-A41C-AFA1D57AF5FD}" type="presParOf" srcId="{CFC856F1-4BD0-B74A-9F99-53DB28E6FDFC}" destId="{4519FC53-AFAD-C44D-9FC2-6B56C06E0969}" srcOrd="3" destOrd="0" presId="urn:microsoft.com/office/officeart/2008/layout/VerticalCurvedList"/>
    <dgm:cxn modelId="{B80C6952-D037-BE44-BE90-AFC833684034}" type="presParOf" srcId="{CFC856F1-4BD0-B74A-9F99-53DB28E6FDFC}" destId="{F6946A44-197D-F340-B8FE-8B3529C99B42}" srcOrd="4" destOrd="0" presId="urn:microsoft.com/office/officeart/2008/layout/VerticalCurvedList"/>
    <dgm:cxn modelId="{FC2EBEB8-7E4D-8C4E-ACE3-019AD62244E8}" type="presParOf" srcId="{F6946A44-197D-F340-B8FE-8B3529C99B42}" destId="{93B2609F-2BAA-574B-ADD7-D3BE1AF316E5}" srcOrd="0" destOrd="0" presId="urn:microsoft.com/office/officeart/2008/layout/VerticalCurvedList"/>
    <dgm:cxn modelId="{89A99C54-7DFB-594C-8929-5E5A5FD0ADED}" type="presParOf" srcId="{CFC856F1-4BD0-B74A-9F99-53DB28E6FDFC}" destId="{AF27035B-8365-8042-9BE3-1A1C87F5E263}" srcOrd="5" destOrd="0" presId="urn:microsoft.com/office/officeart/2008/layout/VerticalCurvedList"/>
    <dgm:cxn modelId="{BED6D51C-40E4-614D-A778-3FF6D80814FD}" type="presParOf" srcId="{CFC856F1-4BD0-B74A-9F99-53DB28E6FDFC}" destId="{F9DBABD7-DDED-0C43-9F61-AD5EDEB1FBAC}" srcOrd="6" destOrd="0" presId="urn:microsoft.com/office/officeart/2008/layout/VerticalCurvedList"/>
    <dgm:cxn modelId="{B0508AAB-B3FA-0B4D-8520-C3566F786884}" type="presParOf" srcId="{F9DBABD7-DDED-0C43-9F61-AD5EDEB1FBAC}" destId="{E9028942-E60A-E54D-AF5C-1AE6632A3298}" srcOrd="0" destOrd="0" presId="urn:microsoft.com/office/officeart/2008/layout/VerticalCurvedList"/>
    <dgm:cxn modelId="{8589D813-04A8-B242-993F-4EA1687198B9}" type="presParOf" srcId="{CFC856F1-4BD0-B74A-9F99-53DB28E6FDFC}" destId="{65BA27FE-9C93-8448-B156-EA9F4BBC7B24}" srcOrd="7" destOrd="0" presId="urn:microsoft.com/office/officeart/2008/layout/VerticalCurvedList"/>
    <dgm:cxn modelId="{2A173942-E5FD-6246-8523-96D67CC45273}" type="presParOf" srcId="{CFC856F1-4BD0-B74A-9F99-53DB28E6FDFC}" destId="{5918501F-8D3A-2144-9602-93F000F37BD1}" srcOrd="8" destOrd="0" presId="urn:microsoft.com/office/officeart/2008/layout/VerticalCurvedList"/>
    <dgm:cxn modelId="{62962E33-B0A1-2F40-B369-95D2A401CEBD}" type="presParOf" srcId="{5918501F-8D3A-2144-9602-93F000F37BD1}" destId="{3FF189BD-B98F-CD42-B180-94ECD3F04E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D238A-823F-AC40-BA65-F38DEC7D18DC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BEF5761B-5B09-1D40-953A-DEFF890463D6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Overview</a:t>
          </a:r>
        </a:p>
      </dsp:txBody>
      <dsp:txXfrm>
        <a:off x="6308" y="564963"/>
        <a:ext cx="2374850" cy="1424910"/>
      </dsp:txXfrm>
    </dsp:sp>
    <dsp:sp modelId="{F94B2489-F106-904E-8CFD-55CEA227D222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637B03F8-DB3D-EC43-81B3-CB05BD9BA87D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2927374" y="564963"/>
        <a:ext cx="2374850" cy="1424910"/>
      </dsp:txXfrm>
    </dsp:sp>
    <dsp:sp modelId="{FABEE1F5-6AD7-064B-AB80-36D90ABA9D54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BDAC9AA6-B062-E640-AC61-F51E6B58E88D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 &amp; Feature Engineering</a:t>
          </a:r>
        </a:p>
      </dsp:txBody>
      <dsp:txXfrm>
        <a:off x="5848440" y="564963"/>
        <a:ext cx="2374850" cy="1424910"/>
      </dsp:txXfrm>
    </dsp:sp>
    <dsp:sp modelId="{9C894702-5A77-3F4B-A61E-E4962D1F840D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3245813"/>
        <a:ext cx="27310" cy="5462"/>
      </dsp:txXfrm>
    </dsp:sp>
    <dsp:sp modelId="{CD8855EC-D2B9-884C-A6CC-D8925B6BD2BE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Exploratory Data Analysis (EDA)</a:t>
          </a:r>
        </a:p>
      </dsp:txBody>
      <dsp:txXfrm>
        <a:off x="6308" y="2536089"/>
        <a:ext cx="2374850" cy="1424910"/>
      </dsp:txXfrm>
    </dsp:sp>
    <dsp:sp modelId="{C0851E2E-DA18-394B-A093-F1C7406A2B36}">
      <dsp:nvSpPr>
        <dsp:cNvPr id="0" name=""/>
        <dsp:cNvSpPr/>
      </dsp:nvSpPr>
      <dsp:spPr>
        <a:xfrm>
          <a:off x="5300425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3245813"/>
        <a:ext cx="27310" cy="5462"/>
      </dsp:txXfrm>
    </dsp:sp>
    <dsp:sp modelId="{A9EB1516-0EA9-4C4A-91B7-D9E501D55A16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Linear Regression</a:t>
          </a:r>
        </a:p>
      </dsp:txBody>
      <dsp:txXfrm>
        <a:off x="2927374" y="2536089"/>
        <a:ext cx="2374850" cy="1424910"/>
      </dsp:txXfrm>
    </dsp:sp>
    <dsp:sp modelId="{22E97A90-0766-144C-9045-E6A092D5D2DA}">
      <dsp:nvSpPr>
        <dsp:cNvPr id="0" name=""/>
        <dsp:cNvSpPr/>
      </dsp:nvSpPr>
      <dsp:spPr>
        <a:xfrm>
          <a:off x="5848440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Conclusion</a:t>
          </a:r>
        </a:p>
      </dsp:txBody>
      <dsp:txXfrm>
        <a:off x="5848440" y="2536089"/>
        <a:ext cx="2374850" cy="142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E4EC9-6493-49DD-9A4E-331C9FF6B4CB}">
      <dsp:nvSpPr>
        <dsp:cNvPr id="0" name=""/>
        <dsp:cNvSpPr/>
      </dsp:nvSpPr>
      <dsp:spPr>
        <a:xfrm>
          <a:off x="0" y="478663"/>
          <a:ext cx="8229600" cy="8961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A75A2-D703-4FD2-8429-96973877FE49}">
      <dsp:nvSpPr>
        <dsp:cNvPr id="0" name=""/>
        <dsp:cNvSpPr/>
      </dsp:nvSpPr>
      <dsp:spPr>
        <a:xfrm>
          <a:off x="147280" y="686035"/>
          <a:ext cx="333756" cy="481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24797-50E6-4687-86F6-313B6921A13D}">
      <dsp:nvSpPr>
        <dsp:cNvPr id="0" name=""/>
        <dsp:cNvSpPr/>
      </dsp:nvSpPr>
      <dsp:spPr>
        <a:xfrm>
          <a:off x="628317" y="775327"/>
          <a:ext cx="7507076" cy="3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12" tIns="38912" rIns="38912" bIns="389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CarDekho data set has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- 8128 data points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- 13 features</a:t>
          </a:r>
        </a:p>
      </dsp:txBody>
      <dsp:txXfrm>
        <a:off x="628317" y="775327"/>
        <a:ext cx="7507076" cy="367673"/>
      </dsp:txXfrm>
    </dsp:sp>
    <dsp:sp modelId="{733C7C11-2617-413F-AFAA-B84463F17679}">
      <dsp:nvSpPr>
        <dsp:cNvPr id="0" name=""/>
        <dsp:cNvSpPr/>
      </dsp:nvSpPr>
      <dsp:spPr>
        <a:xfrm>
          <a:off x="0" y="1553280"/>
          <a:ext cx="8229600" cy="10490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EAB9F-6C5F-4CAF-A78E-7CA09E6F7CB4}">
      <dsp:nvSpPr>
        <dsp:cNvPr id="0" name=""/>
        <dsp:cNvSpPr/>
      </dsp:nvSpPr>
      <dsp:spPr>
        <a:xfrm>
          <a:off x="94916" y="1828800"/>
          <a:ext cx="438485" cy="4979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40E6-E445-4A1D-8ABD-B5175940CB38}">
      <dsp:nvSpPr>
        <dsp:cNvPr id="0" name=""/>
        <dsp:cNvSpPr/>
      </dsp:nvSpPr>
      <dsp:spPr>
        <a:xfrm>
          <a:off x="628317" y="1828802"/>
          <a:ext cx="7507076" cy="489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12" tIns="38912" rIns="38912" bIns="389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Features are related to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Car details : </a:t>
          </a:r>
          <a:r>
            <a:rPr lang="en-IN" sz="1400" b="0" i="1" kern="1200" dirty="0"/>
            <a:t>Car name, transmission, fuel type, number of seats, year of manufacturing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1" kern="1200" dirty="0"/>
            <a:t>-</a:t>
          </a:r>
          <a:r>
            <a:rPr lang="en-US" sz="1400" kern="1200" dirty="0"/>
            <a:t> Engine details : </a:t>
          </a:r>
          <a:r>
            <a:rPr lang="en-IN" sz="1400" b="0" i="1" kern="1200" dirty="0"/>
            <a:t>Mileage, Engine type, Torque, Maximum power in BHP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Sales details : </a:t>
          </a:r>
          <a:r>
            <a:rPr lang="en-IN" sz="1400" b="0" i="1" kern="1200" dirty="0"/>
            <a:t>Selling price, kilometers driven by the car</a:t>
          </a:r>
          <a:endParaRPr lang="en-US" sz="1400" kern="1200" dirty="0"/>
        </a:p>
      </dsp:txBody>
      <dsp:txXfrm>
        <a:off x="628317" y="1828802"/>
        <a:ext cx="7507076" cy="489461"/>
      </dsp:txXfrm>
    </dsp:sp>
    <dsp:sp modelId="{362604EE-8A2B-4810-9F46-00EAF3C1D740}">
      <dsp:nvSpPr>
        <dsp:cNvPr id="0" name=""/>
        <dsp:cNvSpPr/>
      </dsp:nvSpPr>
      <dsp:spPr>
        <a:xfrm>
          <a:off x="0" y="2780803"/>
          <a:ext cx="8229600" cy="5439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72FB6-C3AE-4767-8566-DAB277B7ED13}">
      <dsp:nvSpPr>
        <dsp:cNvPr id="0" name=""/>
        <dsp:cNvSpPr/>
      </dsp:nvSpPr>
      <dsp:spPr>
        <a:xfrm>
          <a:off x="94916" y="2819400"/>
          <a:ext cx="438485" cy="466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045D-1A89-4E71-9B3B-C33AA291586F}">
      <dsp:nvSpPr>
        <dsp:cNvPr id="0" name=""/>
        <dsp:cNvSpPr/>
      </dsp:nvSpPr>
      <dsp:spPr>
        <a:xfrm>
          <a:off x="628317" y="2936688"/>
          <a:ext cx="7507076" cy="26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12" tIns="38912" rIns="38912" bIns="389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 set contains data points of cars sold from 1983 to 2020.</a:t>
          </a:r>
        </a:p>
      </dsp:txBody>
      <dsp:txXfrm>
        <a:off x="628317" y="2936688"/>
        <a:ext cx="7507076" cy="263713"/>
      </dsp:txXfrm>
    </dsp:sp>
    <dsp:sp modelId="{2D3ED6C0-71E9-4F29-9BAA-9119E7D2C6C5}">
      <dsp:nvSpPr>
        <dsp:cNvPr id="0" name=""/>
        <dsp:cNvSpPr/>
      </dsp:nvSpPr>
      <dsp:spPr>
        <a:xfrm>
          <a:off x="0" y="3503301"/>
          <a:ext cx="8229600" cy="5439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3BA33-C24F-4FFF-B3C6-DD86425257D2}">
      <dsp:nvSpPr>
        <dsp:cNvPr id="0" name=""/>
        <dsp:cNvSpPr/>
      </dsp:nvSpPr>
      <dsp:spPr>
        <a:xfrm>
          <a:off x="94916" y="3581401"/>
          <a:ext cx="438485" cy="387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0D924-0B8E-479F-8FB2-2D9CDCC1A159}">
      <dsp:nvSpPr>
        <dsp:cNvPr id="0" name=""/>
        <dsp:cNvSpPr/>
      </dsp:nvSpPr>
      <dsp:spPr>
        <a:xfrm>
          <a:off x="628317" y="3594727"/>
          <a:ext cx="7507076" cy="3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12" tIns="38912" rIns="38912" bIns="389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We want to analyse this data set to help them expand their business, retain and gain customers, and stand out the competitions they face</a:t>
          </a:r>
          <a:endParaRPr lang="en-US" sz="1400" kern="1200" dirty="0"/>
        </a:p>
      </dsp:txBody>
      <dsp:txXfrm>
        <a:off x="628317" y="3594727"/>
        <a:ext cx="7507076" cy="367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60E70-E8C7-8C49-8CEC-EF5AEA099D30}">
      <dsp:nvSpPr>
        <dsp:cNvPr id="0" name=""/>
        <dsp:cNvSpPr/>
      </dsp:nvSpPr>
      <dsp:spPr>
        <a:xfrm>
          <a:off x="-3768091" y="-513440"/>
          <a:ext cx="4491297" cy="4491297"/>
        </a:xfrm>
        <a:prstGeom prst="blockArc">
          <a:avLst>
            <a:gd name="adj1" fmla="val 18900000"/>
            <a:gd name="adj2" fmla="val 2700000"/>
            <a:gd name="adj3" fmla="val 48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2575-AF41-CD41-9FE3-DE14B68046FF}">
      <dsp:nvSpPr>
        <dsp:cNvPr id="0" name=""/>
        <dsp:cNvSpPr/>
      </dsp:nvSpPr>
      <dsp:spPr>
        <a:xfrm>
          <a:off x="379061" y="321651"/>
          <a:ext cx="2244249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Distribution of data</a:t>
          </a:r>
        </a:p>
      </dsp:txBody>
      <dsp:txXfrm>
        <a:off x="379061" y="321651"/>
        <a:ext cx="2244249" cy="512856"/>
      </dsp:txXfrm>
    </dsp:sp>
    <dsp:sp modelId="{6EBC577F-2EE4-9A41-AA51-10804AE15FED}">
      <dsp:nvSpPr>
        <dsp:cNvPr id="0" name=""/>
        <dsp:cNvSpPr/>
      </dsp:nvSpPr>
      <dsp:spPr>
        <a:xfrm>
          <a:off x="58525" y="257544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9FC53-AFAD-C44D-9FC2-6B56C06E0969}">
      <dsp:nvSpPr>
        <dsp:cNvPr id="0" name=""/>
        <dsp:cNvSpPr/>
      </dsp:nvSpPr>
      <dsp:spPr>
        <a:xfrm>
          <a:off x="673093" y="1091070"/>
          <a:ext cx="1950216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Skewness and Outliers</a:t>
          </a:r>
        </a:p>
      </dsp:txBody>
      <dsp:txXfrm>
        <a:off x="673093" y="1091070"/>
        <a:ext cx="1950216" cy="512856"/>
      </dsp:txXfrm>
    </dsp:sp>
    <dsp:sp modelId="{93B2609F-2BAA-574B-ADD7-D3BE1AF316E5}">
      <dsp:nvSpPr>
        <dsp:cNvPr id="0" name=""/>
        <dsp:cNvSpPr/>
      </dsp:nvSpPr>
      <dsp:spPr>
        <a:xfrm>
          <a:off x="352558" y="1026963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7035B-8365-8042-9BE3-1A1C87F5E263}">
      <dsp:nvSpPr>
        <dsp:cNvPr id="0" name=""/>
        <dsp:cNvSpPr/>
      </dsp:nvSpPr>
      <dsp:spPr>
        <a:xfrm>
          <a:off x="673093" y="1860489"/>
          <a:ext cx="1950216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Descriptive Statistics</a:t>
          </a:r>
        </a:p>
      </dsp:txBody>
      <dsp:txXfrm>
        <a:off x="673093" y="1860489"/>
        <a:ext cx="1950216" cy="512856"/>
      </dsp:txXfrm>
    </dsp:sp>
    <dsp:sp modelId="{E9028942-E60A-E54D-AF5C-1AE6632A3298}">
      <dsp:nvSpPr>
        <dsp:cNvPr id="0" name=""/>
        <dsp:cNvSpPr/>
      </dsp:nvSpPr>
      <dsp:spPr>
        <a:xfrm>
          <a:off x="352558" y="1796382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A27FE-9C93-8448-B156-EA9F4BBC7B24}">
      <dsp:nvSpPr>
        <dsp:cNvPr id="0" name=""/>
        <dsp:cNvSpPr/>
      </dsp:nvSpPr>
      <dsp:spPr>
        <a:xfrm>
          <a:off x="379061" y="2629908"/>
          <a:ext cx="2244249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Relationship between Variables</a:t>
          </a:r>
        </a:p>
      </dsp:txBody>
      <dsp:txXfrm>
        <a:off x="379061" y="2629908"/>
        <a:ext cx="2244249" cy="512856"/>
      </dsp:txXfrm>
    </dsp:sp>
    <dsp:sp modelId="{3FF189BD-B98F-CD42-B180-94ECD3F04EE4}">
      <dsp:nvSpPr>
        <dsp:cNvPr id="0" name=""/>
        <dsp:cNvSpPr/>
      </dsp:nvSpPr>
      <dsp:spPr>
        <a:xfrm>
          <a:off x="58525" y="2565801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590F-A513-42B1-89D4-B7C08C22AC9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4BCC-A504-456C-B2F6-D0C009C3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9/5-key-tips-to-follow-before-selling-your-used-car-onlin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eu logo">
            <a:extLst>
              <a:ext uri="{FF2B5EF4-FFF2-40B4-BE49-F238E27FC236}">
                <a16:creationId xmlns:a16="http://schemas.microsoft.com/office/drawing/2014/main" id="{4E318EB2-DC13-4AB5-97B0-B3936E04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5" y="685800"/>
            <a:ext cx="1995855" cy="1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5D40-7508-9D47-87D6-DE89F9F2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2133599"/>
          </a:xfrm>
        </p:spPr>
        <p:txBody>
          <a:bodyPr/>
          <a:lstStyle/>
          <a:p>
            <a:r>
              <a:rPr lang="en-IN" sz="3200" b="1" dirty="0"/>
              <a:t>ALY 6010 - 70864</a:t>
            </a:r>
            <a:br>
              <a:rPr lang="en-IN" sz="3200" b="1" dirty="0"/>
            </a:br>
            <a:r>
              <a:rPr lang="en-IN" sz="3200" b="1" dirty="0"/>
              <a:t>Probability &amp; Statistics</a:t>
            </a:r>
            <a:br>
              <a:rPr lang="en-IN" sz="3200" b="1" dirty="0"/>
            </a:br>
            <a:r>
              <a:rPr lang="en-IN" sz="3200" b="1" dirty="0"/>
              <a:t>Final Project Presentation</a:t>
            </a:r>
            <a:br>
              <a:rPr lang="en-IN" sz="3200" b="1" dirty="0"/>
            </a:br>
            <a:r>
              <a:rPr lang="en-IN" sz="3200" b="1" dirty="0"/>
              <a:t>CarDekho Sales Regression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0F3307-7FD0-2E48-B6B3-09BBF8D9E9E2}"/>
              </a:ext>
            </a:extLst>
          </p:cNvPr>
          <p:cNvSpPr txBox="1">
            <a:spLocks/>
          </p:cNvSpPr>
          <p:nvPr/>
        </p:nvSpPr>
        <p:spPr bwMode="auto">
          <a:xfrm>
            <a:off x="1600200" y="5334001"/>
            <a:ext cx="6019800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12030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9pPr>
          </a:lstStyle>
          <a:p>
            <a:r>
              <a:rPr lang="en-IN" sz="2400" b="1" dirty="0"/>
              <a:t>By – </a:t>
            </a:r>
          </a:p>
          <a:p>
            <a:r>
              <a:rPr lang="en-IN" sz="2400" b="1" dirty="0"/>
              <a:t>Akash Raj, Harshit Gaur &amp; Varun Singh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4A5D5-4113-4AFA-98C4-BE66DAF0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Linear Regression is used to model the selling price variable with respect to other variables like - fuel, seller type, transmission, owner, engine, max power, age, and brand</a:t>
            </a:r>
          </a:p>
          <a:p>
            <a:r>
              <a:rPr lang="en-US" sz="1600" dirty="0">
                <a:latin typeface="+mn-lt"/>
              </a:rPr>
              <a:t>Linearity and Normality assumptions were validated, and selling price was transformed</a:t>
            </a:r>
          </a:p>
          <a:p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linear regression model can explain 90.6% variance in the price variable.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7E024A-851D-4575-9315-CCC9808C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105400"/>
            <a:ext cx="5941452" cy="6096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2B2D78-E9ED-4773-A37F-6EEEB7D2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2494329"/>
            <a:ext cx="3442378" cy="24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91400D-1083-43AC-934A-A1B9BCD07F6A}"/>
              </a:ext>
            </a:extLst>
          </p:cNvPr>
          <p:cNvSpPr/>
          <p:nvPr/>
        </p:nvSpPr>
        <p:spPr>
          <a:xfrm>
            <a:off x="4343399" y="3429001"/>
            <a:ext cx="838201" cy="609599"/>
          </a:xfrm>
          <a:prstGeom prst="rightArrow">
            <a:avLst>
              <a:gd name="adj1" fmla="val 24970"/>
              <a:gd name="adj2" fmla="val 7560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17C3EF3-3B2E-4AA8-A681-2652A153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55" y="2494329"/>
            <a:ext cx="3440705" cy="24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50FF1-7491-644B-9F2C-127E0E9F3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26761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0581A0-6AB4-4AB8-A1A3-1AC7BDEA079C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number of cars sold from 1983 till 2000 were very less and most of them were manual cars.</a:t>
            </a:r>
          </a:p>
          <a:p>
            <a:r>
              <a:rPr lang="en-US" sz="2000" dirty="0"/>
              <a:t>After 2005, the demand of automatic cars increased.</a:t>
            </a:r>
          </a:p>
          <a:p>
            <a:r>
              <a:rPr lang="en-US" sz="2000" dirty="0"/>
              <a:t>Linear Regression is a good choice to model the selling price variable as it is linearly depended on some of the other independent variables.</a:t>
            </a:r>
          </a:p>
          <a:p>
            <a:r>
              <a:rPr lang="en-US" sz="2000" dirty="0"/>
              <a:t>The Coefficient of Determination (r</a:t>
            </a:r>
            <a:r>
              <a:rPr lang="en-US" sz="2000" baseline="30000" dirty="0"/>
              <a:t>2</a:t>
            </a:r>
            <a:r>
              <a:rPr lang="en-US" sz="2000" dirty="0"/>
              <a:t>) is around 91%, which means that 91% variance of price variable is explained by independent variables.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B936-80C7-1B46-9BEC-5B3D10E8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38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B6D5-064A-42C7-9692-0D744CFC0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9E18C31-DB99-45BF-AEBA-CB8C58D0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9329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7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4A5D5-4113-4AFA-98C4-BE66DAF0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797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CarDekho.com is India's leading car search venture that helps users buy right cars for them. </a:t>
            </a:r>
            <a:br>
              <a:rPr lang="en-US" sz="1600" dirty="0">
                <a:latin typeface="+mn-lt"/>
              </a:rPr>
            </a:b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Our focus was to learn and implement </a:t>
            </a:r>
          </a:p>
          <a:p>
            <a:pPr lvl="1"/>
            <a:r>
              <a:rPr lang="en-US" sz="1600" dirty="0">
                <a:latin typeface="+mn-lt"/>
              </a:rPr>
              <a:t>Different types of statistics</a:t>
            </a:r>
          </a:p>
          <a:p>
            <a:pPr lvl="1"/>
            <a:r>
              <a:rPr lang="en-US" sz="1600" dirty="0">
                <a:latin typeface="+mn-lt"/>
              </a:rPr>
              <a:t>Perform Uni-variate, Multi-variate Analyses</a:t>
            </a:r>
          </a:p>
          <a:p>
            <a:pPr lvl="1"/>
            <a:r>
              <a:rPr lang="en-US" sz="1600" dirty="0">
                <a:latin typeface="+mn-lt"/>
              </a:rPr>
              <a:t>Understand the relationships between the attributes</a:t>
            </a:r>
          </a:p>
          <a:p>
            <a:pPr lvl="1"/>
            <a:r>
              <a:rPr lang="en-US" sz="1600" dirty="0">
                <a:latin typeface="+mn-lt"/>
              </a:rPr>
              <a:t>Perform Hypothesis Testing</a:t>
            </a:r>
          </a:p>
          <a:p>
            <a:pPr lvl="1"/>
            <a:r>
              <a:rPr lang="en-US" sz="1600" dirty="0">
                <a:latin typeface="+mn-lt"/>
              </a:rPr>
              <a:t>Ultimately build a Linear Regression Model.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EE3FD-16D9-4A10-8FC9-C78B39E64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Project Overview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FD24A-A79F-054B-819F-271F41435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400" y="4419596"/>
            <a:ext cx="3349624" cy="2133599"/>
          </a:xfrm>
          <a:prstGeom prst="rect">
            <a:avLst/>
          </a:prstGeom>
        </p:spPr>
      </p:pic>
      <p:pic>
        <p:nvPicPr>
          <p:cNvPr id="1026" name="Picture 2" descr="How to Sell Your Car - CARFAX">
            <a:extLst>
              <a:ext uri="{FF2B5EF4-FFF2-40B4-BE49-F238E27FC236}">
                <a16:creationId xmlns:a16="http://schemas.microsoft.com/office/drawing/2014/main" id="{A4CB3E6D-EA26-AB42-BE0B-AE1C9192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597"/>
            <a:ext cx="3200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8297C59-9881-E34D-A714-9EF5CB4570FD}"/>
              </a:ext>
            </a:extLst>
          </p:cNvPr>
          <p:cNvSpPr/>
          <p:nvPr/>
        </p:nvSpPr>
        <p:spPr>
          <a:xfrm>
            <a:off x="4495800" y="5181600"/>
            <a:ext cx="609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A3AEB-8C50-544C-A193-57AC857A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D1B82B8-5092-44AA-88AE-20DBA2F30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9741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9D9D28-7D51-2941-9EDF-669128A1E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 &amp;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1FB49-A029-8844-B668-66E09F6D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2" y="3662288"/>
            <a:ext cx="8405495" cy="23622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2C944-1801-694D-B7B7-ACA9CC399E72}"/>
              </a:ext>
            </a:extLst>
          </p:cNvPr>
          <p:cNvSpPr/>
          <p:nvPr/>
        </p:nvSpPr>
        <p:spPr>
          <a:xfrm>
            <a:off x="1371600" y="2151883"/>
            <a:ext cx="6477000" cy="89611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Data cleaning was done to get the data in the right format and obtain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33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6269FD-23D0-4836-84CE-7A35CF8E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968732"/>
            <a:ext cx="8648315" cy="1260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CEFC48-5E33-4B04-8D22-61102482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2" y="3051731"/>
            <a:ext cx="8135998" cy="1170371"/>
          </a:xfrm>
          <a:prstGeom prst="rect">
            <a:avLst/>
          </a:prstGeom>
        </p:spPr>
      </p:pic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FE3148B9-F8D7-4A24-8A07-51037F006037}"/>
              </a:ext>
            </a:extLst>
          </p:cNvPr>
          <p:cNvSpPr/>
          <p:nvPr/>
        </p:nvSpPr>
        <p:spPr>
          <a:xfrm rot="5400000">
            <a:off x="4369519" y="4369523"/>
            <a:ext cx="481157" cy="380998"/>
          </a:xfrm>
          <a:prstGeom prst="homePlate">
            <a:avLst>
              <a:gd name="adj" fmla="val 725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A1A4C-8118-1B4C-9C85-918CDCAF3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 &amp; Feature Engineering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A93884-FBF5-CF40-B0E0-ED83813FA815}"/>
              </a:ext>
            </a:extLst>
          </p:cNvPr>
          <p:cNvSpPr/>
          <p:nvPr/>
        </p:nvSpPr>
        <p:spPr>
          <a:xfrm>
            <a:off x="533401" y="1600200"/>
            <a:ext cx="4038600" cy="10769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The numeric and the text fields were extracted from text fields like name, mileage, engine, max power, torque, etc.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7A1EBF-BF47-7B41-879A-7AEB2CB79F72}"/>
              </a:ext>
            </a:extLst>
          </p:cNvPr>
          <p:cNvSpPr/>
          <p:nvPr/>
        </p:nvSpPr>
        <p:spPr>
          <a:xfrm>
            <a:off x="4680505" y="1600200"/>
            <a:ext cx="4038599" cy="103569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New variables car type and age of car were created from the existing variables</a:t>
            </a:r>
          </a:p>
        </p:txBody>
      </p:sp>
    </p:spTree>
    <p:extLst>
      <p:ext uri="{BB962C8B-B14F-4D97-AF65-F5344CB8AC3E}">
        <p14:creationId xmlns:p14="http://schemas.microsoft.com/office/powerpoint/2010/main" val="58753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FB9B86D-0837-48FB-87A1-A251CE2A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Exploratory Data Analysis, or EDA refers to the initial investigation of the data to investigate patterns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Univariate Analysis includes descriptive statistics and univariate plots like histogram and box plot to understand the distribution of the data</a:t>
            </a:r>
          </a:p>
          <a:p>
            <a:r>
              <a:rPr lang="en-US" sz="1600" dirty="0">
                <a:latin typeface="+mn-lt"/>
              </a:rPr>
              <a:t>Bivariate Analysis is used to determine empirical relationship between two variables using charts like scatter plot and pair plot</a:t>
            </a:r>
          </a:p>
          <a:p>
            <a:r>
              <a:rPr lang="en-US" sz="1600" dirty="0">
                <a:latin typeface="+mn-lt"/>
              </a:rPr>
              <a:t>Based on the assumptions framed from the univariate and bivariate analysis, correlation and hypothesis testing is used to validate those assumptions</a:t>
            </a:r>
          </a:p>
        </p:txBody>
      </p:sp>
      <p:pic>
        <p:nvPicPr>
          <p:cNvPr id="4" name="Graphic 3" descr="Upward trend with solid fill">
            <a:extLst>
              <a:ext uri="{FF2B5EF4-FFF2-40B4-BE49-F238E27FC236}">
                <a16:creationId xmlns:a16="http://schemas.microsoft.com/office/drawing/2014/main" id="{21B3D7DF-313D-45EE-95FF-A8592CFB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920" y="2895600"/>
            <a:ext cx="914400" cy="914400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5E25470-09A0-4B07-9CDB-23825E734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960" y="2895600"/>
            <a:ext cx="914400" cy="914400"/>
          </a:xfrm>
          <a:prstGeom prst="rect">
            <a:avLst/>
          </a:prstGeom>
        </p:spPr>
      </p:pic>
      <p:pic>
        <p:nvPicPr>
          <p:cNvPr id="8" name="Graphic 7" descr="Normal Distribution with solid fill">
            <a:extLst>
              <a:ext uri="{FF2B5EF4-FFF2-40B4-BE49-F238E27FC236}">
                <a16:creationId xmlns:a16="http://schemas.microsoft.com/office/drawing/2014/main" id="{3687C9C4-1D07-4C42-B338-758C7E999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7760" y="28956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9FC80-EEF7-4EC2-8F85-427ADF77BDF7}"/>
              </a:ext>
            </a:extLst>
          </p:cNvPr>
          <p:cNvSpPr txBox="1"/>
          <p:nvPr/>
        </p:nvSpPr>
        <p:spPr>
          <a:xfrm>
            <a:off x="800100" y="3810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Univariate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A4C76-5B98-494A-8C9A-60665201CFE0}"/>
              </a:ext>
            </a:extLst>
          </p:cNvPr>
          <p:cNvSpPr txBox="1"/>
          <p:nvPr/>
        </p:nvSpPr>
        <p:spPr>
          <a:xfrm>
            <a:off x="3355910" y="38100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Multivariate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DDC799-BDA5-4A01-9D4B-F57AEB582258}"/>
              </a:ext>
            </a:extLst>
          </p:cNvPr>
          <p:cNvSpPr txBox="1"/>
          <p:nvPr/>
        </p:nvSpPr>
        <p:spPr>
          <a:xfrm>
            <a:off x="5981700" y="3810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Hypothesis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CD6E7-4088-0241-B5EF-8003AE98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483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FB9B86D-0837-48FB-87A1-A251CE2A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984BC-6F34-734C-98F9-74367FD53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726346"/>
              </p:ext>
            </p:extLst>
          </p:nvPr>
        </p:nvGraphicFramePr>
        <p:xfrm>
          <a:off x="258717" y="2021983"/>
          <a:ext cx="2666963" cy="3464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FACABBFD-E0F1-4D47-AFE0-8CD20203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63" y="1676400"/>
            <a:ext cx="5867437" cy="4190735"/>
          </a:xfrm>
          <a:prstGeom prst="rect">
            <a:avLst/>
          </a:prstGeom>
          <a:noFill/>
          <a:effectLst>
            <a:glow rad="138733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C916484-EC3F-F646-ADB3-BA95A212B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2352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FB9B86D-0837-48FB-87A1-A251CE2A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FD8F02-40B3-4B33-A455-E6C872C469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91278"/>
            <a:ext cx="7193372" cy="513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23CD-BB19-2141-8334-EBE8D5ED4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0962186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{307CA693-497D-4345-97B8-CE62FB79B4AF}tf16401378</Template>
  <TotalTime>23875</TotalTime>
  <Words>514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CE</vt:lpstr>
      <vt:lpstr>ITC New Baskerville Roman</vt:lpstr>
      <vt:lpstr>powerpoint_newNEU</vt:lpstr>
      <vt:lpstr>ALY 6010 - 70864 Probability &amp; Statistics Final Project Presentation CarDekho Sales Regression</vt:lpstr>
      <vt:lpstr>Contents</vt:lpstr>
      <vt:lpstr>Project Overview</vt:lpstr>
      <vt:lpstr>Introduction</vt:lpstr>
      <vt:lpstr>Data Cleaning &amp; Feature Engineering</vt:lpstr>
      <vt:lpstr>Data Cleaning &amp; Feature Engineering</vt:lpstr>
      <vt:lpstr>Exploratory Data Analysis</vt:lpstr>
      <vt:lpstr>Exploratory Data Analysis</vt:lpstr>
      <vt:lpstr>Exploratory Data Analysis</vt:lpstr>
      <vt:lpstr>Linear Regression</vt:lpstr>
      <vt:lpstr>Conclusion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Harshit Gaur</cp:lastModifiedBy>
  <cp:revision>172</cp:revision>
  <dcterms:created xsi:type="dcterms:W3CDTF">2010-04-13T14:21:50Z</dcterms:created>
  <dcterms:modified xsi:type="dcterms:W3CDTF">2021-12-13T21:51:01Z</dcterms:modified>
</cp:coreProperties>
</file>