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8382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600201"/>
            <a:ext cx="1097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67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4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70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4"/>
            <a:ext cx="109728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4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8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162"/>
            <a:ext cx="109728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2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7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3/29/2022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3657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D322FE-62E8-5A46-A627-BD16AC140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B27B55-9FDE-4C69-9935-99C211C6FFFB}"/>
              </a:ext>
            </a:extLst>
          </p:cNvPr>
          <p:cNvSpPr/>
          <p:nvPr/>
        </p:nvSpPr>
        <p:spPr>
          <a:xfrm>
            <a:off x="4675304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BACC6"/>
                </a:solidFill>
                <a:latin typeface="Calibri"/>
              </a:rPr>
              <a:t>Q2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44D1DB-1C58-48AC-8782-432D606278DD}"/>
              </a:ext>
            </a:extLst>
          </p:cNvPr>
          <p:cNvSpPr/>
          <p:nvPr/>
        </p:nvSpPr>
        <p:spPr>
          <a:xfrm>
            <a:off x="6674119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Calibri"/>
              </a:rPr>
              <a:t>Var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89D8A3-ACA0-4532-A474-8A46A55947ED}"/>
              </a:ext>
            </a:extLst>
          </p:cNvPr>
          <p:cNvSpPr/>
          <p:nvPr/>
        </p:nvSpPr>
        <p:spPr>
          <a:xfrm>
            <a:off x="8672935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9BBB59"/>
                </a:solidFill>
                <a:latin typeface="Calibri"/>
              </a:rPr>
              <a:t>Q4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20C9B-C091-4B83-A2EE-7F6F0FB78A8B}"/>
              </a:ext>
            </a:extLst>
          </p:cNvPr>
          <p:cNvSpPr/>
          <p:nvPr/>
        </p:nvSpPr>
        <p:spPr>
          <a:xfrm>
            <a:off x="2676488" y="2386004"/>
            <a:ext cx="1008975" cy="8705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64A2"/>
                </a:solidFill>
                <a:latin typeface="Calibri"/>
              </a:rPr>
              <a:t>Var</a:t>
            </a:r>
          </a:p>
        </p:txBody>
      </p:sp>
      <p:sp>
        <p:nvSpPr>
          <p:cNvPr id="9" name="Freeform: Shape 8" descr="timeline ">
            <a:extLst>
              <a:ext uri="{FF2B5EF4-FFF2-40B4-BE49-F238E27FC236}">
                <a16:creationId xmlns:a16="http://schemas.microsoft.com/office/drawing/2014/main" id="{3638F773-89F2-4B4E-8A4E-4FBE32D90D19}"/>
              </a:ext>
            </a:extLst>
          </p:cNvPr>
          <p:cNvSpPr/>
          <p:nvPr/>
        </p:nvSpPr>
        <p:spPr>
          <a:xfrm flipH="1" flipV="1">
            <a:off x="2165370" y="1905001"/>
            <a:ext cx="8043680" cy="1807859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0" name="Oval 9" descr="timeline endpoints">
            <a:extLst>
              <a:ext uri="{FF2B5EF4-FFF2-40B4-BE49-F238E27FC236}">
                <a16:creationId xmlns:a16="http://schemas.microsoft.com/office/drawing/2014/main" id="{04E3AB52-4250-40C6-88CD-4A95D33E6EFE}"/>
              </a:ext>
            </a:extLst>
          </p:cNvPr>
          <p:cNvSpPr/>
          <p:nvPr/>
        </p:nvSpPr>
        <p:spPr>
          <a:xfrm>
            <a:off x="2102499" y="2752137"/>
            <a:ext cx="189603" cy="1635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 descr="timeline endpoints">
            <a:extLst>
              <a:ext uri="{FF2B5EF4-FFF2-40B4-BE49-F238E27FC236}">
                <a16:creationId xmlns:a16="http://schemas.microsoft.com/office/drawing/2014/main" id="{C67CF6F6-47EC-418F-BBCD-AD7D387F0101}"/>
              </a:ext>
            </a:extLst>
          </p:cNvPr>
          <p:cNvSpPr/>
          <p:nvPr/>
        </p:nvSpPr>
        <p:spPr>
          <a:xfrm>
            <a:off x="10066296" y="2752137"/>
            <a:ext cx="189603" cy="16358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20A472"/>
              </a:solidFill>
              <a:latin typeface="Calibri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D4D82E40-3305-44C5-B6FA-6E1FE6E903A7}"/>
              </a:ext>
            </a:extLst>
          </p:cNvPr>
          <p:cNvSpPr txBox="1">
            <a:spLocks/>
          </p:cNvSpPr>
          <p:nvPr/>
        </p:nvSpPr>
        <p:spPr>
          <a:xfrm>
            <a:off x="2292102" y="4270293"/>
            <a:ext cx="1813567" cy="1292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Lorem ipsum dolor sit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amet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consectetur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adipiscing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elit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Aliquam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non </a:t>
            </a:r>
            <a:r>
              <a:rPr lang="en-US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varius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ipsum.</a:t>
            </a:r>
          </a:p>
          <a:p>
            <a:pPr algn="l"/>
            <a:endParaRPr lang="en-US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18396E2-30F5-46C3-9AF6-8BACEEA2263F}"/>
              </a:ext>
            </a:extLst>
          </p:cNvPr>
          <p:cNvSpPr txBox="1">
            <a:spLocks/>
          </p:cNvSpPr>
          <p:nvPr/>
        </p:nvSpPr>
        <p:spPr>
          <a:xfrm>
            <a:off x="4373644" y="4270293"/>
            <a:ext cx="1813567" cy="1292306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Lorem ipsum dolor sit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amet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consectetur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adipiscing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elit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Aliquam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non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varius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ipsum.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9E40618-C382-4BC7-BF3D-BE8579B8799A}"/>
              </a:ext>
            </a:extLst>
          </p:cNvPr>
          <p:cNvSpPr txBox="1">
            <a:spLocks/>
          </p:cNvSpPr>
          <p:nvPr/>
        </p:nvSpPr>
        <p:spPr>
          <a:xfrm>
            <a:off x="6455186" y="4270293"/>
            <a:ext cx="1813567" cy="1292305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Lorem ipsum dolor sit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amet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consectetur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adipiscing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elit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Aliquam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non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varius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ipsum.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95083C0-F528-482E-ADB6-6AF7FA6A90C9}"/>
              </a:ext>
            </a:extLst>
          </p:cNvPr>
          <p:cNvSpPr txBox="1">
            <a:spLocks/>
          </p:cNvSpPr>
          <p:nvPr/>
        </p:nvSpPr>
        <p:spPr>
          <a:xfrm>
            <a:off x="8536728" y="4270293"/>
            <a:ext cx="1813567" cy="1292304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Lorem ipsum dolor sit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amet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,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consectetur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adipiscing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elit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.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Aliquam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non </a:t>
            </a:r>
            <a:r>
              <a:rPr lang="en-US" sz="1200" dirty="0" err="1">
                <a:solidFill>
                  <a:prstClr val="white">
                    <a:lumMod val="50000"/>
                  </a:prstClr>
                </a:solidFill>
                <a:latin typeface="Calibri"/>
              </a:rPr>
              <a:t>varius</a:t>
            </a: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ipsum.</a:t>
            </a:r>
          </a:p>
        </p:txBody>
      </p:sp>
    </p:spTree>
    <p:extLst>
      <p:ext uri="{BB962C8B-B14F-4D97-AF65-F5344CB8AC3E}">
        <p14:creationId xmlns:p14="http://schemas.microsoft.com/office/powerpoint/2010/main" val="193464193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Helvetica CE</vt:lpstr>
      <vt:lpstr>ITC New Baskerville Roman</vt:lpstr>
      <vt:lpstr>powerpoint_newNEU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Akash Raj</dc:creator>
  <cp:lastModifiedBy>Akash Raj</cp:lastModifiedBy>
  <cp:revision>1</cp:revision>
  <dcterms:created xsi:type="dcterms:W3CDTF">2022-03-29T05:28:36Z</dcterms:created>
  <dcterms:modified xsi:type="dcterms:W3CDTF">2022-03-29T05:29:38Z</dcterms:modified>
</cp:coreProperties>
</file>