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73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76AE-E187-4849-AE62-32E6BC867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04B7-91C4-AB46-8A26-BA10BE39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53D9-A07D-8444-BAD8-E2E542C3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941A-58AE-204D-AD33-1168AE58B0A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8DED-6569-5B45-8391-6C84B310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4BA0-5EF6-F14C-9737-EC9F1251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38E0-1DDF-B84C-A523-BBBE39BA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6401-09BF-CE46-A59F-269BA1E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EDA47-E1D7-294E-9410-BAAEB9C89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18099-D309-0E47-9AD7-D9B695E0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941A-58AE-204D-AD33-1168AE58B0A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8DDCC-78C8-7649-82FE-60A4D093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DE67-5D58-C54B-8CD5-E56FBFA2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38E0-1DDF-B84C-A523-BBBE39BA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B77ED-D48B-A94C-BAE5-74EFFC713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57D62-4047-B148-A7A5-B12741BBD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D439-F4A4-CB40-B149-24EC34A0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941A-58AE-204D-AD33-1168AE58B0A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5863-AE34-1D40-8DAF-E66E719A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FEEF-801A-6940-8C2B-3E05214E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38E0-1DDF-B84C-A523-BBBE39BA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8476-E340-0D4C-AA7B-8C139D01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E01D-6757-F94C-965C-FEA4F3A4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7149D-4973-4444-91EF-F6A411B2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941A-58AE-204D-AD33-1168AE58B0A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AE524-E93B-2E45-82EC-481D76AF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C49D-344F-244D-890A-6CBC00D4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38E0-1DDF-B84C-A523-BBBE39BA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2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7A01-B16C-5245-9E6B-14811616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6DCBC-F60A-C044-B257-6F6F24ED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4E63F-6669-D349-90F3-35C8E87B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941A-58AE-204D-AD33-1168AE58B0A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A7A2-8373-A44F-B105-41F7741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270D-1A1E-924D-9285-4FE983D9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38E0-1DDF-B84C-A523-BBBE39BA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9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DFDB-BBFB-C245-A2B4-A303F508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E0A4-B11A-F44A-A51A-160D52690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C3CF9-AA4C-9B4D-A684-E96C8949A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D9E8C-FEF0-A04F-BFD7-0A818E41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941A-58AE-204D-AD33-1168AE58B0A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3042C-7DA9-6247-BE98-B89B4215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F0A90-D032-0C44-9BCC-E7A9DF46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38E0-1DDF-B84C-A523-BBBE39BA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5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5E9D-1AA5-EF42-8907-136EE661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1C5C-198E-994D-9064-44293E4F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3CFA3-1697-0747-A0A6-E050B156D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24AF4-93CD-A349-B2D8-F3A79170C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94131-1B7F-1448-A9A9-FB9030C75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FBDEE-FCE0-E743-9AEA-7A6ABE5A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941A-58AE-204D-AD33-1168AE58B0A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5C4FB-F0EF-F341-BC98-7AE11F3D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0EF6C-C308-514D-81DF-13B5FAC0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38E0-1DDF-B84C-A523-BBBE39BA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ADC2-C801-F147-9D15-BB81E46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40E2A-4B3D-4647-BFBC-1FC4AC12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941A-58AE-204D-AD33-1168AE58B0A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17C1B-13B5-6847-82BC-78EAD2CF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B1AE2-8D95-CE45-87A5-7DA33FF1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38E0-1DDF-B84C-A523-BBBE39BA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2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AF6E1-ACB6-E447-AE9E-13E983CA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941A-58AE-204D-AD33-1168AE58B0A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8CB87-9F88-0344-AD34-818DD2D6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03F18-FE62-B54D-BD5B-1F1819EE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38E0-1DDF-B84C-A523-BBBE39BA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9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BAF8-6941-2D4A-833D-55ECC255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6B3C-EE66-CF48-B747-6BB118EC8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6DDDF-ECDF-ED4F-8C1F-364BA65EB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1365-B660-0C4D-B50C-3FD53C6F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941A-58AE-204D-AD33-1168AE58B0A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6CC73-8509-7042-A468-4AC076E7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18A0-A744-E34A-A2E4-195F4857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38E0-1DDF-B84C-A523-BBBE39BA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1822-5B73-B445-A1E2-2A6BA411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92B28-C1BF-BC48-A823-4798D5721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9FD80-159E-1E48-B9E7-69FD9EC7F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04610-6E99-B44C-B761-9687411C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941A-58AE-204D-AD33-1168AE58B0A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1B265-62BA-0941-BB24-A2304027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5E239-EF72-D74E-A89E-8D5B4BFB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38E0-1DDF-B84C-A523-BBBE39BA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1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348FB-1E57-304A-847A-12F52E2A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FECB3-E412-1649-8918-F0893E9E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ACCC-6B12-6B4A-820E-4890B1E53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941A-58AE-204D-AD33-1168AE58B0AB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22C38-920D-3F44-B29F-70486A295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43E23-DC94-8E4C-94D9-8E4BAB967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38E0-1DDF-B84C-A523-BBBE39BA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6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916484-EC3F-F646-ADB3-BA95A212B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146B268D-C744-1844-A580-FF5D019BB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2" t="13445" r="6197"/>
          <a:stretch/>
        </p:blipFill>
        <p:spPr>
          <a:xfrm>
            <a:off x="5181600" y="1524000"/>
            <a:ext cx="5334000" cy="52324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FA3C351-E9B0-AD46-BD1F-D6D7F9226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t="5000" r="5000" b="5000"/>
          <a:stretch/>
        </p:blipFill>
        <p:spPr>
          <a:xfrm>
            <a:off x="1928648" y="3468034"/>
            <a:ext cx="762000" cy="762000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7DEF7C5-BD7E-3D46-89F7-384FFEEFD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676400"/>
            <a:ext cx="709448" cy="762000"/>
          </a:xfrm>
          <a:prstGeom prst="rect">
            <a:avLst/>
          </a:prstGeom>
        </p:spPr>
      </p:pic>
      <p:sp>
        <p:nvSpPr>
          <p:cNvPr id="5" name="8-point Star 4">
            <a:extLst>
              <a:ext uri="{FF2B5EF4-FFF2-40B4-BE49-F238E27FC236}">
                <a16:creationId xmlns:a16="http://schemas.microsoft.com/office/drawing/2014/main" id="{1C896446-9257-A946-B777-2A430C2E3A6F}"/>
              </a:ext>
            </a:extLst>
          </p:cNvPr>
          <p:cNvSpPr/>
          <p:nvPr/>
        </p:nvSpPr>
        <p:spPr>
          <a:xfrm>
            <a:off x="3112827" y="1821039"/>
            <a:ext cx="533400" cy="472722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D00329-E5C8-A043-90E9-3312290B8C1C}"/>
              </a:ext>
            </a:extLst>
          </p:cNvPr>
          <p:cNvSpPr txBox="1"/>
          <p:nvPr/>
        </p:nvSpPr>
        <p:spPr>
          <a:xfrm>
            <a:off x="1928648" y="2571467"/>
            <a:ext cx="29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Poverty estimators are highly correlated with crime rate.</a:t>
            </a:r>
          </a:p>
        </p:txBody>
      </p:sp>
      <p:pic>
        <p:nvPicPr>
          <p:cNvPr id="17" name="Picture 16" descr="A picture containing scissors, brass knucks, tool&#10;&#10;Description automatically generated">
            <a:extLst>
              <a:ext uri="{FF2B5EF4-FFF2-40B4-BE49-F238E27FC236}">
                <a16:creationId xmlns:a16="http://schemas.microsoft.com/office/drawing/2014/main" id="{1F78AA3C-F530-3F49-B327-F8562FC00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994" y="1757298"/>
            <a:ext cx="762000" cy="600205"/>
          </a:xfrm>
          <a:prstGeom prst="rect">
            <a:avLst/>
          </a:prstGeom>
        </p:spPr>
      </p:pic>
      <p:sp>
        <p:nvSpPr>
          <p:cNvPr id="25" name="8-point Star 24">
            <a:extLst>
              <a:ext uri="{FF2B5EF4-FFF2-40B4-BE49-F238E27FC236}">
                <a16:creationId xmlns:a16="http://schemas.microsoft.com/office/drawing/2014/main" id="{B735521F-9BDA-064D-B0F4-72363F72264B}"/>
              </a:ext>
            </a:extLst>
          </p:cNvPr>
          <p:cNvSpPr/>
          <p:nvPr/>
        </p:nvSpPr>
        <p:spPr>
          <a:xfrm>
            <a:off x="3112827" y="3531776"/>
            <a:ext cx="533400" cy="472722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E748CD-009A-E44F-87EF-E9500238BDB4}"/>
              </a:ext>
            </a:extLst>
          </p:cNvPr>
          <p:cNvSpPr txBox="1"/>
          <p:nvPr/>
        </p:nvSpPr>
        <p:spPr>
          <a:xfrm>
            <a:off x="1928648" y="4282204"/>
            <a:ext cx="29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Population demography is significantly correlated with number of votes.</a:t>
            </a:r>
          </a:p>
        </p:txBody>
      </p:sp>
      <p:pic>
        <p:nvPicPr>
          <p:cNvPr id="27" name="Picture 26" descr="A picture containing scissors, brass knucks, tool&#10;&#10;Description automatically generated">
            <a:extLst>
              <a:ext uri="{FF2B5EF4-FFF2-40B4-BE49-F238E27FC236}">
                <a16:creationId xmlns:a16="http://schemas.microsoft.com/office/drawing/2014/main" id="{288C2AB0-9130-FE4C-A4E5-47B2ED36E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994" y="3468035"/>
            <a:ext cx="762000" cy="600205"/>
          </a:xfrm>
          <a:prstGeom prst="rect">
            <a:avLst/>
          </a:prstGeom>
        </p:spPr>
      </p:pic>
      <p:sp>
        <p:nvSpPr>
          <p:cNvPr id="33" name="8-point Star 32">
            <a:extLst>
              <a:ext uri="{FF2B5EF4-FFF2-40B4-BE49-F238E27FC236}">
                <a16:creationId xmlns:a16="http://schemas.microsoft.com/office/drawing/2014/main" id="{CCF13815-644E-D645-862A-BB468E989337}"/>
              </a:ext>
            </a:extLst>
          </p:cNvPr>
          <p:cNvSpPr/>
          <p:nvPr/>
        </p:nvSpPr>
        <p:spPr>
          <a:xfrm>
            <a:off x="3060275" y="5326239"/>
            <a:ext cx="533400" cy="472722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EED437-A2B9-0F47-BFD9-CA9C15A71C7E}"/>
              </a:ext>
            </a:extLst>
          </p:cNvPr>
          <p:cNvSpPr txBox="1"/>
          <p:nvPr/>
        </p:nvSpPr>
        <p:spPr>
          <a:xfrm>
            <a:off x="1876096" y="6076667"/>
            <a:ext cx="315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Employment indicators are highly correlated with the educational attainments.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D86F4AA5-27F5-E541-B5A0-A5B65FDC5C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300" t="12488" r="10000" b="12677"/>
          <a:stretch/>
        </p:blipFill>
        <p:spPr>
          <a:xfrm>
            <a:off x="1876955" y="5187954"/>
            <a:ext cx="786163" cy="757168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880A01AB-3A34-D44D-B4E2-DFD5BC924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340" y="5187954"/>
            <a:ext cx="873655" cy="7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2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Harshit Gaur</dc:creator>
  <cp:lastModifiedBy>Harshit Gaur</cp:lastModifiedBy>
  <cp:revision>1</cp:revision>
  <dcterms:created xsi:type="dcterms:W3CDTF">2022-03-29T06:37:01Z</dcterms:created>
  <dcterms:modified xsi:type="dcterms:W3CDTF">2022-03-29T06:37:28Z</dcterms:modified>
</cp:coreProperties>
</file>