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76" r:id="rId3"/>
    <p:sldId id="281" r:id="rId4"/>
    <p:sldId id="258" r:id="rId5"/>
    <p:sldId id="290" r:id="rId6"/>
    <p:sldId id="293" r:id="rId7"/>
    <p:sldId id="291" r:id="rId8"/>
    <p:sldId id="294" r:id="rId9"/>
    <p:sldId id="292" r:id="rId10"/>
    <p:sldId id="295" r:id="rId11"/>
    <p:sldId id="28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81"/>
            <p14:sldId id="258"/>
            <p14:sldId id="290"/>
            <p14:sldId id="293"/>
            <p14:sldId id="291"/>
            <p14:sldId id="294"/>
            <p14:sldId id="292"/>
            <p14:sldId id="295"/>
            <p14:sldId id="284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9" autoAdjust="0"/>
    <p:restoredTop sz="94820" autoAdjust="0"/>
  </p:normalViewPr>
  <p:slideViewPr>
    <p:cSldViewPr>
      <p:cViewPr>
        <p:scale>
          <a:sx n="90" d="100"/>
          <a:sy n="90" d="100"/>
        </p:scale>
        <p:origin x="42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C63C-705D-4107-A2EE-5B3CF75F790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9D09A9-5DCF-4EE0-A946-7E20C2F4D56B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60C11076-9824-4DFE-9846-31DC391CEB6D}" type="parTrans" cxnId="{6696683C-6493-437B-BABE-BD4D4B9549D3}">
      <dgm:prSet/>
      <dgm:spPr/>
      <dgm:t>
        <a:bodyPr/>
        <a:lstStyle/>
        <a:p>
          <a:endParaRPr lang="en-US"/>
        </a:p>
      </dgm:t>
    </dgm:pt>
    <dgm:pt modelId="{1CAF6ACB-C909-4501-A52E-ECA9B36F5B02}" type="sibTrans" cxnId="{6696683C-6493-437B-BABE-BD4D4B9549D3}">
      <dgm:prSet/>
      <dgm:spPr/>
      <dgm:t>
        <a:bodyPr/>
        <a:lstStyle/>
        <a:p>
          <a:endParaRPr lang="en-US"/>
        </a:p>
      </dgm:t>
    </dgm:pt>
    <dgm:pt modelId="{3B183BFB-9A94-479E-BCB8-D154E3C2AC4F}">
      <dgm:prSet/>
      <dgm:spPr/>
      <dgm:t>
        <a:bodyPr/>
        <a:lstStyle/>
        <a:p>
          <a:r>
            <a:rPr lang="en-US" dirty="0"/>
            <a:t>Scope of Project</a:t>
          </a:r>
        </a:p>
      </dgm:t>
    </dgm:pt>
    <dgm:pt modelId="{F4E1EF89-EDEE-4803-B37D-231002AFBD7B}" type="parTrans" cxnId="{5471FC27-ABFD-4F29-B844-D0A4C5994DC3}">
      <dgm:prSet/>
      <dgm:spPr/>
      <dgm:t>
        <a:bodyPr/>
        <a:lstStyle/>
        <a:p>
          <a:endParaRPr lang="en-US"/>
        </a:p>
      </dgm:t>
    </dgm:pt>
    <dgm:pt modelId="{460031CA-25CA-42B4-8B52-9BEEC2969A65}" type="sibTrans" cxnId="{5471FC27-ABFD-4F29-B844-D0A4C5994DC3}">
      <dgm:prSet/>
      <dgm:spPr/>
      <dgm:t>
        <a:bodyPr/>
        <a:lstStyle/>
        <a:p>
          <a:endParaRPr lang="en-US"/>
        </a:p>
      </dgm:t>
    </dgm:pt>
    <dgm:pt modelId="{C2D224E9-92D3-4B4B-B374-86A2D1D7D318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6D235094-F095-451A-A0AB-6FDE6B2CCA02}" type="parTrans" cxnId="{984255F3-E236-4117-A471-52DA39C19C26}">
      <dgm:prSet/>
      <dgm:spPr/>
      <dgm:t>
        <a:bodyPr/>
        <a:lstStyle/>
        <a:p>
          <a:endParaRPr lang="en-US"/>
        </a:p>
      </dgm:t>
    </dgm:pt>
    <dgm:pt modelId="{F72019E9-61B1-4802-8728-7DF8D972554E}" type="sibTrans" cxnId="{984255F3-E236-4117-A471-52DA39C19C26}">
      <dgm:prSet/>
      <dgm:spPr/>
      <dgm:t>
        <a:bodyPr/>
        <a:lstStyle/>
        <a:p>
          <a:endParaRPr lang="en-US"/>
        </a:p>
      </dgm:t>
    </dgm:pt>
    <dgm:pt modelId="{EFDA1D55-BF4B-42B6-8391-C1D466A9D361}">
      <dgm:prSet/>
      <dgm:spPr/>
      <dgm:t>
        <a:bodyPr/>
        <a:lstStyle/>
        <a:p>
          <a:r>
            <a:rPr lang="en-US" dirty="0"/>
            <a:t>Application to Analytical Methods</a:t>
          </a:r>
        </a:p>
      </dgm:t>
    </dgm:pt>
    <dgm:pt modelId="{8663520B-60DA-40A9-8201-E171A3FDDAF8}" type="parTrans" cxnId="{560EDCB6-D490-4EF1-B065-9D849A0494EE}">
      <dgm:prSet/>
      <dgm:spPr/>
      <dgm:t>
        <a:bodyPr/>
        <a:lstStyle/>
        <a:p>
          <a:endParaRPr lang="en-US"/>
        </a:p>
      </dgm:t>
    </dgm:pt>
    <dgm:pt modelId="{B8B6BD91-DE04-4D60-9D4D-1D40EB2C90F4}" type="sibTrans" cxnId="{560EDCB6-D490-4EF1-B065-9D849A0494EE}">
      <dgm:prSet/>
      <dgm:spPr/>
      <dgm:t>
        <a:bodyPr/>
        <a:lstStyle/>
        <a:p>
          <a:endParaRPr lang="en-US"/>
        </a:p>
      </dgm:t>
    </dgm:pt>
    <dgm:pt modelId="{6F832843-EB2E-4626-A9B0-F674C502EC5B}">
      <dgm:prSet/>
      <dgm:spPr/>
      <dgm:t>
        <a:bodyPr/>
        <a:lstStyle/>
        <a:p>
          <a:r>
            <a:rPr lang="en-US" dirty="0"/>
            <a:t>Results &amp; Conclusion</a:t>
          </a:r>
        </a:p>
      </dgm:t>
    </dgm:pt>
    <dgm:pt modelId="{32ABF6CC-0A91-4FD1-9E51-F607B1755F1F}" type="parTrans" cxnId="{6F957F18-3E56-4DF8-B233-A7503A54575C}">
      <dgm:prSet/>
      <dgm:spPr/>
      <dgm:t>
        <a:bodyPr/>
        <a:lstStyle/>
        <a:p>
          <a:endParaRPr lang="en-US"/>
        </a:p>
      </dgm:t>
    </dgm:pt>
    <dgm:pt modelId="{44F8147C-C158-4248-A690-E130A56E942C}" type="sibTrans" cxnId="{6F957F18-3E56-4DF8-B233-A7503A54575C}">
      <dgm:prSet/>
      <dgm:spPr/>
      <dgm:t>
        <a:bodyPr/>
        <a:lstStyle/>
        <a:p>
          <a:endParaRPr lang="en-US"/>
        </a:p>
      </dgm:t>
    </dgm:pt>
    <dgm:pt modelId="{C454036F-A9D4-48DA-9ED0-5DD81983826B}">
      <dgm:prSet/>
      <dgm:spPr/>
      <dgm:t>
        <a:bodyPr/>
        <a:lstStyle/>
        <a:p>
          <a:r>
            <a:rPr lang="en-US" dirty="0"/>
            <a:t>Further Improvements</a:t>
          </a:r>
        </a:p>
      </dgm:t>
    </dgm:pt>
    <dgm:pt modelId="{A30EAA48-031F-4536-9EF7-62FEAA29039A}" type="parTrans" cxnId="{20194C1A-77F4-4E86-BEA3-68A683D7691F}">
      <dgm:prSet/>
      <dgm:spPr/>
      <dgm:t>
        <a:bodyPr/>
        <a:lstStyle/>
        <a:p>
          <a:endParaRPr lang="en-US"/>
        </a:p>
      </dgm:t>
    </dgm:pt>
    <dgm:pt modelId="{BC442B75-90B7-4890-A927-03CBF4054198}" type="sibTrans" cxnId="{20194C1A-77F4-4E86-BEA3-68A683D7691F}">
      <dgm:prSet/>
      <dgm:spPr/>
      <dgm:t>
        <a:bodyPr/>
        <a:lstStyle/>
        <a:p>
          <a:endParaRPr lang="en-US"/>
        </a:p>
      </dgm:t>
    </dgm:pt>
    <dgm:pt modelId="{7FE310FB-DB64-B14C-8E9C-EF6543436C0A}" type="pres">
      <dgm:prSet presAssocID="{D786C63C-705D-4107-A2EE-5B3CF75F7905}" presName="Name0" presStyleCnt="0">
        <dgm:presLayoutVars>
          <dgm:dir/>
          <dgm:resizeHandles val="exact"/>
        </dgm:presLayoutVars>
      </dgm:prSet>
      <dgm:spPr/>
    </dgm:pt>
    <dgm:pt modelId="{BEF5761B-5B09-1D40-953A-DEFF890463D6}" type="pres">
      <dgm:prSet presAssocID="{669D09A9-5DCF-4EE0-A946-7E20C2F4D56B}" presName="node" presStyleLbl="node1" presStyleIdx="0" presStyleCnt="6">
        <dgm:presLayoutVars>
          <dgm:bulletEnabled val="1"/>
        </dgm:presLayoutVars>
      </dgm:prSet>
      <dgm:spPr/>
    </dgm:pt>
    <dgm:pt modelId="{CE6D238A-823F-AC40-BA65-F38DEC7D18DC}" type="pres">
      <dgm:prSet presAssocID="{1CAF6ACB-C909-4501-A52E-ECA9B36F5B02}" presName="sibTrans" presStyleLbl="sibTrans1D1" presStyleIdx="0" presStyleCnt="5"/>
      <dgm:spPr/>
    </dgm:pt>
    <dgm:pt modelId="{361B0C9F-5E92-D947-86E5-277011925184}" type="pres">
      <dgm:prSet presAssocID="{1CAF6ACB-C909-4501-A52E-ECA9B36F5B02}" presName="connectorText" presStyleLbl="sibTrans1D1" presStyleIdx="0" presStyleCnt="5"/>
      <dgm:spPr/>
    </dgm:pt>
    <dgm:pt modelId="{637B03F8-DB3D-EC43-81B3-CB05BD9BA87D}" type="pres">
      <dgm:prSet presAssocID="{3B183BFB-9A94-479E-BCB8-D154E3C2AC4F}" presName="node" presStyleLbl="node1" presStyleIdx="1" presStyleCnt="6">
        <dgm:presLayoutVars>
          <dgm:bulletEnabled val="1"/>
        </dgm:presLayoutVars>
      </dgm:prSet>
      <dgm:spPr/>
    </dgm:pt>
    <dgm:pt modelId="{F94B2489-F106-904E-8CFD-55CEA227D222}" type="pres">
      <dgm:prSet presAssocID="{460031CA-25CA-42B4-8B52-9BEEC2969A65}" presName="sibTrans" presStyleLbl="sibTrans1D1" presStyleIdx="1" presStyleCnt="5"/>
      <dgm:spPr/>
    </dgm:pt>
    <dgm:pt modelId="{7429E338-D688-B34B-9CAA-F07CAE873495}" type="pres">
      <dgm:prSet presAssocID="{460031CA-25CA-42B4-8B52-9BEEC2969A65}" presName="connectorText" presStyleLbl="sibTrans1D1" presStyleIdx="1" presStyleCnt="5"/>
      <dgm:spPr/>
    </dgm:pt>
    <dgm:pt modelId="{BDAC9AA6-B062-E640-AC61-F51E6B58E88D}" type="pres">
      <dgm:prSet presAssocID="{C2D224E9-92D3-4B4B-B374-86A2D1D7D318}" presName="node" presStyleLbl="node1" presStyleIdx="2" presStyleCnt="6">
        <dgm:presLayoutVars>
          <dgm:bulletEnabled val="1"/>
        </dgm:presLayoutVars>
      </dgm:prSet>
      <dgm:spPr/>
    </dgm:pt>
    <dgm:pt modelId="{FABEE1F5-6AD7-064B-AB80-36D90ABA9D54}" type="pres">
      <dgm:prSet presAssocID="{F72019E9-61B1-4802-8728-7DF8D972554E}" presName="sibTrans" presStyleLbl="sibTrans1D1" presStyleIdx="2" presStyleCnt="5"/>
      <dgm:spPr/>
    </dgm:pt>
    <dgm:pt modelId="{5FE220A8-FB6D-D54A-A133-60CFC767D3B7}" type="pres">
      <dgm:prSet presAssocID="{F72019E9-61B1-4802-8728-7DF8D972554E}" presName="connectorText" presStyleLbl="sibTrans1D1" presStyleIdx="2" presStyleCnt="5"/>
      <dgm:spPr/>
    </dgm:pt>
    <dgm:pt modelId="{CD8855EC-D2B9-884C-A6CC-D8925B6BD2BE}" type="pres">
      <dgm:prSet presAssocID="{EFDA1D55-BF4B-42B6-8391-C1D466A9D361}" presName="node" presStyleLbl="node1" presStyleIdx="3" presStyleCnt="6">
        <dgm:presLayoutVars>
          <dgm:bulletEnabled val="1"/>
        </dgm:presLayoutVars>
      </dgm:prSet>
      <dgm:spPr/>
    </dgm:pt>
    <dgm:pt modelId="{9C894702-5A77-3F4B-A61E-E4962D1F840D}" type="pres">
      <dgm:prSet presAssocID="{B8B6BD91-DE04-4D60-9D4D-1D40EB2C90F4}" presName="sibTrans" presStyleLbl="sibTrans1D1" presStyleIdx="3" presStyleCnt="5"/>
      <dgm:spPr/>
    </dgm:pt>
    <dgm:pt modelId="{770B12EA-4FB1-1045-B473-8676AF9C55C5}" type="pres">
      <dgm:prSet presAssocID="{B8B6BD91-DE04-4D60-9D4D-1D40EB2C90F4}" presName="connectorText" presStyleLbl="sibTrans1D1" presStyleIdx="3" presStyleCnt="5"/>
      <dgm:spPr/>
    </dgm:pt>
    <dgm:pt modelId="{A9EB1516-0EA9-4C4A-91B7-D9E501D55A16}" type="pres">
      <dgm:prSet presAssocID="{6F832843-EB2E-4626-A9B0-F674C502EC5B}" presName="node" presStyleLbl="node1" presStyleIdx="4" presStyleCnt="6" custLinFactNeighborX="-575">
        <dgm:presLayoutVars>
          <dgm:bulletEnabled val="1"/>
        </dgm:presLayoutVars>
      </dgm:prSet>
      <dgm:spPr/>
    </dgm:pt>
    <dgm:pt modelId="{C0851E2E-DA18-394B-A093-F1C7406A2B36}" type="pres">
      <dgm:prSet presAssocID="{44F8147C-C158-4248-A690-E130A56E942C}" presName="sibTrans" presStyleLbl="sibTrans1D1" presStyleIdx="4" presStyleCnt="5"/>
      <dgm:spPr/>
    </dgm:pt>
    <dgm:pt modelId="{7ED985E8-6EB8-0648-976D-F25F9C5BE848}" type="pres">
      <dgm:prSet presAssocID="{44F8147C-C158-4248-A690-E130A56E942C}" presName="connectorText" presStyleLbl="sibTrans1D1" presStyleIdx="4" presStyleCnt="5"/>
      <dgm:spPr/>
    </dgm:pt>
    <dgm:pt modelId="{22E97A90-0766-144C-9045-E6A092D5D2DA}" type="pres">
      <dgm:prSet presAssocID="{C454036F-A9D4-48DA-9ED0-5DD81983826B}" presName="node" presStyleLbl="node1" presStyleIdx="5" presStyleCnt="6">
        <dgm:presLayoutVars>
          <dgm:bulletEnabled val="1"/>
        </dgm:presLayoutVars>
      </dgm:prSet>
      <dgm:spPr/>
    </dgm:pt>
  </dgm:ptLst>
  <dgm:cxnLst>
    <dgm:cxn modelId="{64003210-589C-D645-8725-FB1E8B1F960F}" type="presOf" srcId="{F72019E9-61B1-4802-8728-7DF8D972554E}" destId="{5FE220A8-FB6D-D54A-A133-60CFC767D3B7}" srcOrd="1" destOrd="0" presId="urn:microsoft.com/office/officeart/2016/7/layout/RepeatingBendingProcessNew"/>
    <dgm:cxn modelId="{6F957F18-3E56-4DF8-B233-A7503A54575C}" srcId="{D786C63C-705D-4107-A2EE-5B3CF75F7905}" destId="{6F832843-EB2E-4626-A9B0-F674C502EC5B}" srcOrd="4" destOrd="0" parTransId="{32ABF6CC-0A91-4FD1-9E51-F607B1755F1F}" sibTransId="{44F8147C-C158-4248-A690-E130A56E942C}"/>
    <dgm:cxn modelId="{E712A518-6F6D-0049-B592-571ECABD5189}" type="presOf" srcId="{B8B6BD91-DE04-4D60-9D4D-1D40EB2C90F4}" destId="{770B12EA-4FB1-1045-B473-8676AF9C55C5}" srcOrd="1" destOrd="0" presId="urn:microsoft.com/office/officeart/2016/7/layout/RepeatingBendingProcessNew"/>
    <dgm:cxn modelId="{20194C1A-77F4-4E86-BEA3-68A683D7691F}" srcId="{D786C63C-705D-4107-A2EE-5B3CF75F7905}" destId="{C454036F-A9D4-48DA-9ED0-5DD81983826B}" srcOrd="5" destOrd="0" parTransId="{A30EAA48-031F-4536-9EF7-62FEAA29039A}" sibTransId="{BC442B75-90B7-4890-A927-03CBF4054198}"/>
    <dgm:cxn modelId="{29A10C1C-345F-E141-9464-56061C0A4595}" type="presOf" srcId="{460031CA-25CA-42B4-8B52-9BEEC2969A65}" destId="{F94B2489-F106-904E-8CFD-55CEA227D222}" srcOrd="0" destOrd="0" presId="urn:microsoft.com/office/officeart/2016/7/layout/RepeatingBendingProcessNew"/>
    <dgm:cxn modelId="{5D632A1D-5E28-C042-A5F6-2CCACDC1E499}" type="presOf" srcId="{C454036F-A9D4-48DA-9ED0-5DD81983826B}" destId="{22E97A90-0766-144C-9045-E6A092D5D2DA}" srcOrd="0" destOrd="0" presId="urn:microsoft.com/office/officeart/2016/7/layout/RepeatingBendingProcessNew"/>
    <dgm:cxn modelId="{5471FC27-ABFD-4F29-B844-D0A4C5994DC3}" srcId="{D786C63C-705D-4107-A2EE-5B3CF75F7905}" destId="{3B183BFB-9A94-479E-BCB8-D154E3C2AC4F}" srcOrd="1" destOrd="0" parTransId="{F4E1EF89-EDEE-4803-B37D-231002AFBD7B}" sibTransId="{460031CA-25CA-42B4-8B52-9BEEC2969A65}"/>
    <dgm:cxn modelId="{BF94102B-2160-944A-8C0C-7B5A4C74EAC5}" type="presOf" srcId="{44F8147C-C158-4248-A690-E130A56E942C}" destId="{C0851E2E-DA18-394B-A093-F1C7406A2B36}" srcOrd="0" destOrd="0" presId="urn:microsoft.com/office/officeart/2016/7/layout/RepeatingBendingProcessNew"/>
    <dgm:cxn modelId="{6696683C-6493-437B-BABE-BD4D4B9549D3}" srcId="{D786C63C-705D-4107-A2EE-5B3CF75F7905}" destId="{669D09A9-5DCF-4EE0-A946-7E20C2F4D56B}" srcOrd="0" destOrd="0" parTransId="{60C11076-9824-4DFE-9846-31DC391CEB6D}" sibTransId="{1CAF6ACB-C909-4501-A52E-ECA9B36F5B02}"/>
    <dgm:cxn modelId="{E9AFFF3D-8334-454D-8006-1A4E42B8D12F}" type="presOf" srcId="{B8B6BD91-DE04-4D60-9D4D-1D40EB2C90F4}" destId="{9C894702-5A77-3F4B-A61E-E4962D1F840D}" srcOrd="0" destOrd="0" presId="urn:microsoft.com/office/officeart/2016/7/layout/RepeatingBendingProcessNew"/>
    <dgm:cxn modelId="{46532944-AD69-1940-8504-269F18F06643}" type="presOf" srcId="{F72019E9-61B1-4802-8728-7DF8D972554E}" destId="{FABEE1F5-6AD7-064B-AB80-36D90ABA9D54}" srcOrd="0" destOrd="0" presId="urn:microsoft.com/office/officeart/2016/7/layout/RepeatingBendingProcessNew"/>
    <dgm:cxn modelId="{BFCEDF69-B539-3641-A0E3-F2C392BEE555}" type="presOf" srcId="{C2D224E9-92D3-4B4B-B374-86A2D1D7D318}" destId="{BDAC9AA6-B062-E640-AC61-F51E6B58E88D}" srcOrd="0" destOrd="0" presId="urn:microsoft.com/office/officeart/2016/7/layout/RepeatingBendingProcessNew"/>
    <dgm:cxn modelId="{D6EDAD6E-AD88-6B44-A813-BB82D618559B}" type="presOf" srcId="{669D09A9-5DCF-4EE0-A946-7E20C2F4D56B}" destId="{BEF5761B-5B09-1D40-953A-DEFF890463D6}" srcOrd="0" destOrd="0" presId="urn:microsoft.com/office/officeart/2016/7/layout/RepeatingBendingProcessNew"/>
    <dgm:cxn modelId="{16B35476-DF0A-3747-927F-819715D50FFC}" type="presOf" srcId="{6F832843-EB2E-4626-A9B0-F674C502EC5B}" destId="{A9EB1516-0EA9-4C4A-91B7-D9E501D55A16}" srcOrd="0" destOrd="0" presId="urn:microsoft.com/office/officeart/2016/7/layout/RepeatingBendingProcessNew"/>
    <dgm:cxn modelId="{46AB2279-8E77-5342-930D-217EBC889D3E}" type="presOf" srcId="{460031CA-25CA-42B4-8B52-9BEEC2969A65}" destId="{7429E338-D688-B34B-9CAA-F07CAE873495}" srcOrd="1" destOrd="0" presId="urn:microsoft.com/office/officeart/2016/7/layout/RepeatingBendingProcessNew"/>
    <dgm:cxn modelId="{69EFA77A-5631-BF47-A7D2-57C1FC47B6E2}" type="presOf" srcId="{3B183BFB-9A94-479E-BCB8-D154E3C2AC4F}" destId="{637B03F8-DB3D-EC43-81B3-CB05BD9BA87D}" srcOrd="0" destOrd="0" presId="urn:microsoft.com/office/officeart/2016/7/layout/RepeatingBendingProcessNew"/>
    <dgm:cxn modelId="{A5AB0E7C-BE6A-B142-8153-E851D29BF3B8}" type="presOf" srcId="{D786C63C-705D-4107-A2EE-5B3CF75F7905}" destId="{7FE310FB-DB64-B14C-8E9C-EF6543436C0A}" srcOrd="0" destOrd="0" presId="urn:microsoft.com/office/officeart/2016/7/layout/RepeatingBendingProcessNew"/>
    <dgm:cxn modelId="{C724AB9D-BA55-DF43-BA11-CD99A0384152}" type="presOf" srcId="{44F8147C-C158-4248-A690-E130A56E942C}" destId="{7ED985E8-6EB8-0648-976D-F25F9C5BE848}" srcOrd="1" destOrd="0" presId="urn:microsoft.com/office/officeart/2016/7/layout/RepeatingBendingProcessNew"/>
    <dgm:cxn modelId="{560EDCB6-D490-4EF1-B065-9D849A0494EE}" srcId="{D786C63C-705D-4107-A2EE-5B3CF75F7905}" destId="{EFDA1D55-BF4B-42B6-8391-C1D466A9D361}" srcOrd="3" destOrd="0" parTransId="{8663520B-60DA-40A9-8201-E171A3FDDAF8}" sibTransId="{B8B6BD91-DE04-4D60-9D4D-1D40EB2C90F4}"/>
    <dgm:cxn modelId="{78FEB8BA-D746-C642-8722-ADB0B15C2D74}" type="presOf" srcId="{1CAF6ACB-C909-4501-A52E-ECA9B36F5B02}" destId="{CE6D238A-823F-AC40-BA65-F38DEC7D18DC}" srcOrd="0" destOrd="0" presId="urn:microsoft.com/office/officeart/2016/7/layout/RepeatingBendingProcessNew"/>
    <dgm:cxn modelId="{76E759DE-864A-9D4E-8099-25184666B942}" type="presOf" srcId="{EFDA1D55-BF4B-42B6-8391-C1D466A9D361}" destId="{CD8855EC-D2B9-884C-A6CC-D8925B6BD2BE}" srcOrd="0" destOrd="0" presId="urn:microsoft.com/office/officeart/2016/7/layout/RepeatingBendingProcessNew"/>
    <dgm:cxn modelId="{C07180E4-6C9B-974D-9CB5-BA867D504DEB}" type="presOf" srcId="{1CAF6ACB-C909-4501-A52E-ECA9B36F5B02}" destId="{361B0C9F-5E92-D947-86E5-277011925184}" srcOrd="1" destOrd="0" presId="urn:microsoft.com/office/officeart/2016/7/layout/RepeatingBendingProcessNew"/>
    <dgm:cxn modelId="{984255F3-E236-4117-A471-52DA39C19C26}" srcId="{D786C63C-705D-4107-A2EE-5B3CF75F7905}" destId="{C2D224E9-92D3-4B4B-B374-86A2D1D7D318}" srcOrd="2" destOrd="0" parTransId="{6D235094-F095-451A-A0AB-6FDE6B2CCA02}" sibTransId="{F72019E9-61B1-4802-8728-7DF8D972554E}"/>
    <dgm:cxn modelId="{AEB12BCD-FB27-3E4D-8668-34CB5BD702F0}" type="presParOf" srcId="{7FE310FB-DB64-B14C-8E9C-EF6543436C0A}" destId="{BEF5761B-5B09-1D40-953A-DEFF890463D6}" srcOrd="0" destOrd="0" presId="urn:microsoft.com/office/officeart/2016/7/layout/RepeatingBendingProcessNew"/>
    <dgm:cxn modelId="{BA654D94-58CE-8049-A7EE-4B9175F844C9}" type="presParOf" srcId="{7FE310FB-DB64-B14C-8E9C-EF6543436C0A}" destId="{CE6D238A-823F-AC40-BA65-F38DEC7D18DC}" srcOrd="1" destOrd="0" presId="urn:microsoft.com/office/officeart/2016/7/layout/RepeatingBendingProcessNew"/>
    <dgm:cxn modelId="{FE3974E5-377D-0B47-BBE9-73C54B6B1BF6}" type="presParOf" srcId="{CE6D238A-823F-AC40-BA65-F38DEC7D18DC}" destId="{361B0C9F-5E92-D947-86E5-277011925184}" srcOrd="0" destOrd="0" presId="urn:microsoft.com/office/officeart/2016/7/layout/RepeatingBendingProcessNew"/>
    <dgm:cxn modelId="{F9A7A651-5FD6-D641-AC90-0709DC7ECEEB}" type="presParOf" srcId="{7FE310FB-DB64-B14C-8E9C-EF6543436C0A}" destId="{637B03F8-DB3D-EC43-81B3-CB05BD9BA87D}" srcOrd="2" destOrd="0" presId="urn:microsoft.com/office/officeart/2016/7/layout/RepeatingBendingProcessNew"/>
    <dgm:cxn modelId="{CDA3DB1F-4F3B-5E4D-BF1E-7018E0C98C59}" type="presParOf" srcId="{7FE310FB-DB64-B14C-8E9C-EF6543436C0A}" destId="{F94B2489-F106-904E-8CFD-55CEA227D222}" srcOrd="3" destOrd="0" presId="urn:microsoft.com/office/officeart/2016/7/layout/RepeatingBendingProcessNew"/>
    <dgm:cxn modelId="{78B5B7D2-2432-EB4E-BDC3-D9B4C563BBE8}" type="presParOf" srcId="{F94B2489-F106-904E-8CFD-55CEA227D222}" destId="{7429E338-D688-B34B-9CAA-F07CAE873495}" srcOrd="0" destOrd="0" presId="urn:microsoft.com/office/officeart/2016/7/layout/RepeatingBendingProcessNew"/>
    <dgm:cxn modelId="{90EB1DF0-F58F-6B45-85FC-FF3E5FA36D36}" type="presParOf" srcId="{7FE310FB-DB64-B14C-8E9C-EF6543436C0A}" destId="{BDAC9AA6-B062-E640-AC61-F51E6B58E88D}" srcOrd="4" destOrd="0" presId="urn:microsoft.com/office/officeart/2016/7/layout/RepeatingBendingProcessNew"/>
    <dgm:cxn modelId="{56DB7418-E6A6-AB4C-B577-C70882D88E17}" type="presParOf" srcId="{7FE310FB-DB64-B14C-8E9C-EF6543436C0A}" destId="{FABEE1F5-6AD7-064B-AB80-36D90ABA9D54}" srcOrd="5" destOrd="0" presId="urn:microsoft.com/office/officeart/2016/7/layout/RepeatingBendingProcessNew"/>
    <dgm:cxn modelId="{73E216A0-824A-7947-A725-FE11BAC6EE82}" type="presParOf" srcId="{FABEE1F5-6AD7-064B-AB80-36D90ABA9D54}" destId="{5FE220A8-FB6D-D54A-A133-60CFC767D3B7}" srcOrd="0" destOrd="0" presId="urn:microsoft.com/office/officeart/2016/7/layout/RepeatingBendingProcessNew"/>
    <dgm:cxn modelId="{2823BAE2-5C7A-ED48-A9D4-5454E0BDCE38}" type="presParOf" srcId="{7FE310FB-DB64-B14C-8E9C-EF6543436C0A}" destId="{CD8855EC-D2B9-884C-A6CC-D8925B6BD2BE}" srcOrd="6" destOrd="0" presId="urn:microsoft.com/office/officeart/2016/7/layout/RepeatingBendingProcessNew"/>
    <dgm:cxn modelId="{7A462D3D-B98D-E94C-911C-ED466508BB30}" type="presParOf" srcId="{7FE310FB-DB64-B14C-8E9C-EF6543436C0A}" destId="{9C894702-5A77-3F4B-A61E-E4962D1F840D}" srcOrd="7" destOrd="0" presId="urn:microsoft.com/office/officeart/2016/7/layout/RepeatingBendingProcessNew"/>
    <dgm:cxn modelId="{7FA28658-D45D-7845-A2EF-CDB35440CC23}" type="presParOf" srcId="{9C894702-5A77-3F4B-A61E-E4962D1F840D}" destId="{770B12EA-4FB1-1045-B473-8676AF9C55C5}" srcOrd="0" destOrd="0" presId="urn:microsoft.com/office/officeart/2016/7/layout/RepeatingBendingProcessNew"/>
    <dgm:cxn modelId="{ABFC2C03-8C31-5B4C-8EAB-36C7971C0048}" type="presParOf" srcId="{7FE310FB-DB64-B14C-8E9C-EF6543436C0A}" destId="{A9EB1516-0EA9-4C4A-91B7-D9E501D55A16}" srcOrd="8" destOrd="0" presId="urn:microsoft.com/office/officeart/2016/7/layout/RepeatingBendingProcessNew"/>
    <dgm:cxn modelId="{03ACFAE2-F947-B144-B788-AB34987CABE5}" type="presParOf" srcId="{7FE310FB-DB64-B14C-8E9C-EF6543436C0A}" destId="{C0851E2E-DA18-394B-A093-F1C7406A2B36}" srcOrd="9" destOrd="0" presId="urn:microsoft.com/office/officeart/2016/7/layout/RepeatingBendingProcessNew"/>
    <dgm:cxn modelId="{4D77E74D-7652-8C45-81D5-3CC2BB9900E4}" type="presParOf" srcId="{C0851E2E-DA18-394B-A093-F1C7406A2B36}" destId="{7ED985E8-6EB8-0648-976D-F25F9C5BE848}" srcOrd="0" destOrd="0" presId="urn:microsoft.com/office/officeart/2016/7/layout/RepeatingBendingProcessNew"/>
    <dgm:cxn modelId="{EA170070-6C3F-3D43-95B6-4B28B9B6B396}" type="presParOf" srcId="{7FE310FB-DB64-B14C-8E9C-EF6543436C0A}" destId="{22E97A90-0766-144C-9045-E6A092D5D2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CA41CB-2A67-C848-B0FD-5085D7ED1B9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6B3914-C2C1-784D-836F-C5B230CF53C1}">
      <dgm:prSet phldrT="[Text]"/>
      <dgm:spPr/>
      <dgm:t>
        <a:bodyPr/>
        <a:lstStyle/>
        <a:p>
          <a:r>
            <a:rPr lang="en-GB" dirty="0"/>
            <a:t>Distribution of data</a:t>
          </a:r>
        </a:p>
      </dgm:t>
    </dgm:pt>
    <dgm:pt modelId="{198B0549-C7C1-5643-B0AB-348F55AD17BE}" type="parTrans" cxnId="{96EF920B-FE10-974A-A30F-4C2CCFE67372}">
      <dgm:prSet/>
      <dgm:spPr/>
      <dgm:t>
        <a:bodyPr/>
        <a:lstStyle/>
        <a:p>
          <a:endParaRPr lang="en-GB"/>
        </a:p>
      </dgm:t>
    </dgm:pt>
    <dgm:pt modelId="{3993625D-3C02-7849-A005-12270F35B538}" type="sibTrans" cxnId="{96EF920B-FE10-974A-A30F-4C2CCFE67372}">
      <dgm:prSet/>
      <dgm:spPr/>
      <dgm:t>
        <a:bodyPr/>
        <a:lstStyle/>
        <a:p>
          <a:endParaRPr lang="en-GB"/>
        </a:p>
      </dgm:t>
    </dgm:pt>
    <dgm:pt modelId="{83467C15-76A7-2D4E-88BD-9B5E845F6041}">
      <dgm:prSet phldrT="[Text]"/>
      <dgm:spPr/>
      <dgm:t>
        <a:bodyPr/>
        <a:lstStyle/>
        <a:p>
          <a:r>
            <a:rPr lang="en-GB" dirty="0"/>
            <a:t>Skewness and Outliers</a:t>
          </a:r>
        </a:p>
      </dgm:t>
    </dgm:pt>
    <dgm:pt modelId="{4FCF4558-4F73-D746-A82C-AC4C04846E1E}" type="parTrans" cxnId="{A477FB2C-C396-8D41-9EC4-22B65F948E3D}">
      <dgm:prSet/>
      <dgm:spPr/>
      <dgm:t>
        <a:bodyPr/>
        <a:lstStyle/>
        <a:p>
          <a:endParaRPr lang="en-GB"/>
        </a:p>
      </dgm:t>
    </dgm:pt>
    <dgm:pt modelId="{263FCF1C-1AD4-BB48-85BA-A7E3DB7F1E5B}" type="sibTrans" cxnId="{A477FB2C-C396-8D41-9EC4-22B65F948E3D}">
      <dgm:prSet/>
      <dgm:spPr/>
      <dgm:t>
        <a:bodyPr/>
        <a:lstStyle/>
        <a:p>
          <a:endParaRPr lang="en-GB"/>
        </a:p>
      </dgm:t>
    </dgm:pt>
    <dgm:pt modelId="{B5883FBE-7C7C-F842-89CD-3B096C281BD0}">
      <dgm:prSet phldrT="[Text]"/>
      <dgm:spPr/>
      <dgm:t>
        <a:bodyPr/>
        <a:lstStyle/>
        <a:p>
          <a:r>
            <a:rPr lang="en-GB" dirty="0"/>
            <a:t>Descriptive Statistics</a:t>
          </a:r>
        </a:p>
      </dgm:t>
    </dgm:pt>
    <dgm:pt modelId="{D4134FB1-4452-6A43-BE49-BD235E97B6AF}" type="parTrans" cxnId="{035000DA-07B7-9746-88CD-8AF53DA0EBDA}">
      <dgm:prSet/>
      <dgm:spPr/>
      <dgm:t>
        <a:bodyPr/>
        <a:lstStyle/>
        <a:p>
          <a:endParaRPr lang="en-GB"/>
        </a:p>
      </dgm:t>
    </dgm:pt>
    <dgm:pt modelId="{C5279762-50D0-2042-A736-793B86EF6002}" type="sibTrans" cxnId="{035000DA-07B7-9746-88CD-8AF53DA0EBDA}">
      <dgm:prSet/>
      <dgm:spPr/>
      <dgm:t>
        <a:bodyPr/>
        <a:lstStyle/>
        <a:p>
          <a:endParaRPr lang="en-GB"/>
        </a:p>
      </dgm:t>
    </dgm:pt>
    <dgm:pt modelId="{D6410E6B-76D9-3D4E-8ED5-0022C419DADA}">
      <dgm:prSet/>
      <dgm:spPr/>
      <dgm:t>
        <a:bodyPr/>
        <a:lstStyle/>
        <a:p>
          <a:r>
            <a:rPr lang="en-GB" dirty="0"/>
            <a:t>Relationship between Variables</a:t>
          </a:r>
        </a:p>
      </dgm:t>
    </dgm:pt>
    <dgm:pt modelId="{169A2379-FA27-FA43-A2BF-205CEA3833AE}" type="parTrans" cxnId="{EA567B03-C8AF-EF4C-AED0-BBF0E24D1F56}">
      <dgm:prSet/>
      <dgm:spPr/>
      <dgm:t>
        <a:bodyPr/>
        <a:lstStyle/>
        <a:p>
          <a:endParaRPr lang="en-GB"/>
        </a:p>
      </dgm:t>
    </dgm:pt>
    <dgm:pt modelId="{E54D3AF2-8D64-6E42-A0E0-BD40B0227216}" type="sibTrans" cxnId="{EA567B03-C8AF-EF4C-AED0-BBF0E24D1F56}">
      <dgm:prSet/>
      <dgm:spPr/>
      <dgm:t>
        <a:bodyPr/>
        <a:lstStyle/>
        <a:p>
          <a:endParaRPr lang="en-GB"/>
        </a:p>
      </dgm:t>
    </dgm:pt>
    <dgm:pt modelId="{7B476CCC-7BA0-4F40-8DA0-222866E148C8}" type="pres">
      <dgm:prSet presAssocID="{5DCA41CB-2A67-C848-B0FD-5085D7ED1B92}" presName="Name0" presStyleCnt="0">
        <dgm:presLayoutVars>
          <dgm:chMax val="7"/>
          <dgm:chPref val="7"/>
          <dgm:dir/>
        </dgm:presLayoutVars>
      </dgm:prSet>
      <dgm:spPr/>
    </dgm:pt>
    <dgm:pt modelId="{CFC856F1-4BD0-B74A-9F99-53DB28E6FDFC}" type="pres">
      <dgm:prSet presAssocID="{5DCA41CB-2A67-C848-B0FD-5085D7ED1B92}" presName="Name1" presStyleCnt="0"/>
      <dgm:spPr/>
    </dgm:pt>
    <dgm:pt modelId="{5A35FF3E-3502-B648-85F6-C40B6B817B3A}" type="pres">
      <dgm:prSet presAssocID="{5DCA41CB-2A67-C848-B0FD-5085D7ED1B92}" presName="cycle" presStyleCnt="0"/>
      <dgm:spPr/>
    </dgm:pt>
    <dgm:pt modelId="{47626099-ACD0-8441-8B37-E025280BD220}" type="pres">
      <dgm:prSet presAssocID="{5DCA41CB-2A67-C848-B0FD-5085D7ED1B92}" presName="srcNode" presStyleLbl="node1" presStyleIdx="0" presStyleCnt="4"/>
      <dgm:spPr/>
    </dgm:pt>
    <dgm:pt modelId="{EE260E70-E8C7-8C49-8CEC-EF5AEA099D30}" type="pres">
      <dgm:prSet presAssocID="{5DCA41CB-2A67-C848-B0FD-5085D7ED1B92}" presName="conn" presStyleLbl="parChTrans1D2" presStyleIdx="0" presStyleCnt="1"/>
      <dgm:spPr/>
    </dgm:pt>
    <dgm:pt modelId="{6E4AABA0-C224-A840-85EA-B4679DEAD39E}" type="pres">
      <dgm:prSet presAssocID="{5DCA41CB-2A67-C848-B0FD-5085D7ED1B92}" presName="extraNode" presStyleLbl="node1" presStyleIdx="0" presStyleCnt="4"/>
      <dgm:spPr/>
    </dgm:pt>
    <dgm:pt modelId="{F34633C7-17E8-AC4F-8E74-9451CDB71DAC}" type="pres">
      <dgm:prSet presAssocID="{5DCA41CB-2A67-C848-B0FD-5085D7ED1B92}" presName="dstNode" presStyleLbl="node1" presStyleIdx="0" presStyleCnt="4"/>
      <dgm:spPr/>
    </dgm:pt>
    <dgm:pt modelId="{29432575-AF41-CD41-9FE3-DE14B68046FF}" type="pres">
      <dgm:prSet presAssocID="{D96B3914-C2C1-784D-836F-C5B230CF53C1}" presName="text_1" presStyleLbl="node1" presStyleIdx="0" presStyleCnt="4">
        <dgm:presLayoutVars>
          <dgm:bulletEnabled val="1"/>
        </dgm:presLayoutVars>
      </dgm:prSet>
      <dgm:spPr/>
    </dgm:pt>
    <dgm:pt modelId="{B5A8373D-EFCF-5640-AF1B-099DFE1A6EF3}" type="pres">
      <dgm:prSet presAssocID="{D96B3914-C2C1-784D-836F-C5B230CF53C1}" presName="accent_1" presStyleCnt="0"/>
      <dgm:spPr/>
    </dgm:pt>
    <dgm:pt modelId="{6EBC577F-2EE4-9A41-AA51-10804AE15FED}" type="pres">
      <dgm:prSet presAssocID="{D96B3914-C2C1-784D-836F-C5B230CF53C1}" presName="accentRepeatNode" presStyleLbl="solidFgAcc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4519FC53-AFAD-C44D-9FC2-6B56C06E0969}" type="pres">
      <dgm:prSet presAssocID="{83467C15-76A7-2D4E-88BD-9B5E845F6041}" presName="text_2" presStyleLbl="node1" presStyleIdx="1" presStyleCnt="4">
        <dgm:presLayoutVars>
          <dgm:bulletEnabled val="1"/>
        </dgm:presLayoutVars>
      </dgm:prSet>
      <dgm:spPr/>
    </dgm:pt>
    <dgm:pt modelId="{F6946A44-197D-F340-B8FE-8B3529C99B42}" type="pres">
      <dgm:prSet presAssocID="{83467C15-76A7-2D4E-88BD-9B5E845F6041}" presName="accent_2" presStyleCnt="0"/>
      <dgm:spPr/>
    </dgm:pt>
    <dgm:pt modelId="{93B2609F-2BAA-574B-ADD7-D3BE1AF316E5}" type="pres">
      <dgm:prSet presAssocID="{83467C15-76A7-2D4E-88BD-9B5E845F6041}" presName="accentRepeatNode" presStyleLbl="solidFgAcc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AF27035B-8365-8042-9BE3-1A1C87F5E263}" type="pres">
      <dgm:prSet presAssocID="{B5883FBE-7C7C-F842-89CD-3B096C281BD0}" presName="text_3" presStyleLbl="node1" presStyleIdx="2" presStyleCnt="4">
        <dgm:presLayoutVars>
          <dgm:bulletEnabled val="1"/>
        </dgm:presLayoutVars>
      </dgm:prSet>
      <dgm:spPr/>
    </dgm:pt>
    <dgm:pt modelId="{F9DBABD7-DDED-0C43-9F61-AD5EDEB1FBAC}" type="pres">
      <dgm:prSet presAssocID="{B5883FBE-7C7C-F842-89CD-3B096C281BD0}" presName="accent_3" presStyleCnt="0"/>
      <dgm:spPr/>
    </dgm:pt>
    <dgm:pt modelId="{E9028942-E60A-E54D-AF5C-1AE6632A3298}" type="pres">
      <dgm:prSet presAssocID="{B5883FBE-7C7C-F842-89CD-3B096C281BD0}" presName="accentRepeatNode" presStyleLbl="solidFgAcc1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65BA27FE-9C93-8448-B156-EA9F4BBC7B24}" type="pres">
      <dgm:prSet presAssocID="{D6410E6B-76D9-3D4E-8ED5-0022C419DADA}" presName="text_4" presStyleLbl="node1" presStyleIdx="3" presStyleCnt="4">
        <dgm:presLayoutVars>
          <dgm:bulletEnabled val="1"/>
        </dgm:presLayoutVars>
      </dgm:prSet>
      <dgm:spPr/>
    </dgm:pt>
    <dgm:pt modelId="{5918501F-8D3A-2144-9602-93F000F37BD1}" type="pres">
      <dgm:prSet presAssocID="{D6410E6B-76D9-3D4E-8ED5-0022C419DADA}" presName="accent_4" presStyleCnt="0"/>
      <dgm:spPr/>
    </dgm:pt>
    <dgm:pt modelId="{3FF189BD-B98F-CD42-B180-94ECD3F04EE4}" type="pres">
      <dgm:prSet presAssocID="{D6410E6B-76D9-3D4E-8ED5-0022C419DADA}" presName="accentRepeatNode" presStyleLbl="solidFgAcc1" presStyleIdx="3" presStyleCnt="4"/>
      <dgm:spPr>
        <a:solidFill>
          <a:schemeClr val="accent6">
            <a:lumMod val="60000"/>
            <a:lumOff val="40000"/>
          </a:schemeClr>
        </a:solidFill>
      </dgm:spPr>
    </dgm:pt>
  </dgm:ptLst>
  <dgm:cxnLst>
    <dgm:cxn modelId="{EA567B03-C8AF-EF4C-AED0-BBF0E24D1F56}" srcId="{5DCA41CB-2A67-C848-B0FD-5085D7ED1B92}" destId="{D6410E6B-76D9-3D4E-8ED5-0022C419DADA}" srcOrd="3" destOrd="0" parTransId="{169A2379-FA27-FA43-A2BF-205CEA3833AE}" sibTransId="{E54D3AF2-8D64-6E42-A0E0-BD40B0227216}"/>
    <dgm:cxn modelId="{96EF920B-FE10-974A-A30F-4C2CCFE67372}" srcId="{5DCA41CB-2A67-C848-B0FD-5085D7ED1B92}" destId="{D96B3914-C2C1-784D-836F-C5B230CF53C1}" srcOrd="0" destOrd="0" parTransId="{198B0549-C7C1-5643-B0AB-348F55AD17BE}" sibTransId="{3993625D-3C02-7849-A005-12270F35B538}"/>
    <dgm:cxn modelId="{3965981B-6CFB-754B-9032-80DBEE7A3544}" type="presOf" srcId="{5DCA41CB-2A67-C848-B0FD-5085D7ED1B92}" destId="{7B476CCC-7BA0-4F40-8DA0-222866E148C8}" srcOrd="0" destOrd="0" presId="urn:microsoft.com/office/officeart/2008/layout/VerticalCurvedList"/>
    <dgm:cxn modelId="{A477FB2C-C396-8D41-9EC4-22B65F948E3D}" srcId="{5DCA41CB-2A67-C848-B0FD-5085D7ED1B92}" destId="{83467C15-76A7-2D4E-88BD-9B5E845F6041}" srcOrd="1" destOrd="0" parTransId="{4FCF4558-4F73-D746-A82C-AC4C04846E1E}" sibTransId="{263FCF1C-1AD4-BB48-85BA-A7E3DB7F1E5B}"/>
    <dgm:cxn modelId="{56D87A33-6DEB-694D-BEFF-037A85A93698}" type="presOf" srcId="{83467C15-76A7-2D4E-88BD-9B5E845F6041}" destId="{4519FC53-AFAD-C44D-9FC2-6B56C06E0969}" srcOrd="0" destOrd="0" presId="urn:microsoft.com/office/officeart/2008/layout/VerticalCurvedList"/>
    <dgm:cxn modelId="{DE175647-CB6D-E24E-8718-6BDB4A833BB5}" type="presOf" srcId="{3993625D-3C02-7849-A005-12270F35B538}" destId="{EE260E70-E8C7-8C49-8CEC-EF5AEA099D30}" srcOrd="0" destOrd="0" presId="urn:microsoft.com/office/officeart/2008/layout/VerticalCurvedList"/>
    <dgm:cxn modelId="{A38FA7BF-2EA1-AC40-84BA-60E282BCD2AB}" type="presOf" srcId="{D6410E6B-76D9-3D4E-8ED5-0022C419DADA}" destId="{65BA27FE-9C93-8448-B156-EA9F4BBC7B24}" srcOrd="0" destOrd="0" presId="urn:microsoft.com/office/officeart/2008/layout/VerticalCurvedList"/>
    <dgm:cxn modelId="{035000DA-07B7-9746-88CD-8AF53DA0EBDA}" srcId="{5DCA41CB-2A67-C848-B0FD-5085D7ED1B92}" destId="{B5883FBE-7C7C-F842-89CD-3B096C281BD0}" srcOrd="2" destOrd="0" parTransId="{D4134FB1-4452-6A43-BE49-BD235E97B6AF}" sibTransId="{C5279762-50D0-2042-A736-793B86EF6002}"/>
    <dgm:cxn modelId="{216175DA-C7B4-B54C-8B30-8117F34D95CE}" type="presOf" srcId="{D96B3914-C2C1-784D-836F-C5B230CF53C1}" destId="{29432575-AF41-CD41-9FE3-DE14B68046FF}" srcOrd="0" destOrd="0" presId="urn:microsoft.com/office/officeart/2008/layout/VerticalCurvedList"/>
    <dgm:cxn modelId="{2AA865F6-1010-FB46-B11E-D9F3F8AF5F18}" type="presOf" srcId="{B5883FBE-7C7C-F842-89CD-3B096C281BD0}" destId="{AF27035B-8365-8042-9BE3-1A1C87F5E263}" srcOrd="0" destOrd="0" presId="urn:microsoft.com/office/officeart/2008/layout/VerticalCurvedList"/>
    <dgm:cxn modelId="{113B4AC5-CEA2-5044-9FB0-7F832762122F}" type="presParOf" srcId="{7B476CCC-7BA0-4F40-8DA0-222866E148C8}" destId="{CFC856F1-4BD0-B74A-9F99-53DB28E6FDFC}" srcOrd="0" destOrd="0" presId="urn:microsoft.com/office/officeart/2008/layout/VerticalCurvedList"/>
    <dgm:cxn modelId="{934A0495-1C3F-5142-B3EA-6720F4C16860}" type="presParOf" srcId="{CFC856F1-4BD0-B74A-9F99-53DB28E6FDFC}" destId="{5A35FF3E-3502-B648-85F6-C40B6B817B3A}" srcOrd="0" destOrd="0" presId="urn:microsoft.com/office/officeart/2008/layout/VerticalCurvedList"/>
    <dgm:cxn modelId="{B1952548-6F44-944B-9996-1CB2AB343371}" type="presParOf" srcId="{5A35FF3E-3502-B648-85F6-C40B6B817B3A}" destId="{47626099-ACD0-8441-8B37-E025280BD220}" srcOrd="0" destOrd="0" presId="urn:microsoft.com/office/officeart/2008/layout/VerticalCurvedList"/>
    <dgm:cxn modelId="{B823A831-C54E-BB4D-B3B4-EC21DCB17746}" type="presParOf" srcId="{5A35FF3E-3502-B648-85F6-C40B6B817B3A}" destId="{EE260E70-E8C7-8C49-8CEC-EF5AEA099D30}" srcOrd="1" destOrd="0" presId="urn:microsoft.com/office/officeart/2008/layout/VerticalCurvedList"/>
    <dgm:cxn modelId="{2389E736-CC75-8143-B20C-6EF8AA1967D8}" type="presParOf" srcId="{5A35FF3E-3502-B648-85F6-C40B6B817B3A}" destId="{6E4AABA0-C224-A840-85EA-B4679DEAD39E}" srcOrd="2" destOrd="0" presId="urn:microsoft.com/office/officeart/2008/layout/VerticalCurvedList"/>
    <dgm:cxn modelId="{D6E2853D-058A-744F-86A0-5703BB19FA8F}" type="presParOf" srcId="{5A35FF3E-3502-B648-85F6-C40B6B817B3A}" destId="{F34633C7-17E8-AC4F-8E74-9451CDB71DAC}" srcOrd="3" destOrd="0" presId="urn:microsoft.com/office/officeart/2008/layout/VerticalCurvedList"/>
    <dgm:cxn modelId="{1651F808-2A57-3646-82A0-5EB2FEA250A1}" type="presParOf" srcId="{CFC856F1-4BD0-B74A-9F99-53DB28E6FDFC}" destId="{29432575-AF41-CD41-9FE3-DE14B68046FF}" srcOrd="1" destOrd="0" presId="urn:microsoft.com/office/officeart/2008/layout/VerticalCurvedList"/>
    <dgm:cxn modelId="{F48AE006-ED73-3442-AC8E-C4DABCFD5D75}" type="presParOf" srcId="{CFC856F1-4BD0-B74A-9F99-53DB28E6FDFC}" destId="{B5A8373D-EFCF-5640-AF1B-099DFE1A6EF3}" srcOrd="2" destOrd="0" presId="urn:microsoft.com/office/officeart/2008/layout/VerticalCurvedList"/>
    <dgm:cxn modelId="{43A0933B-1C53-254F-A3DF-FB26D7A1189E}" type="presParOf" srcId="{B5A8373D-EFCF-5640-AF1B-099DFE1A6EF3}" destId="{6EBC577F-2EE4-9A41-AA51-10804AE15FED}" srcOrd="0" destOrd="0" presId="urn:microsoft.com/office/officeart/2008/layout/VerticalCurvedList"/>
    <dgm:cxn modelId="{66ABF303-F3E4-244D-A41C-AFA1D57AF5FD}" type="presParOf" srcId="{CFC856F1-4BD0-B74A-9F99-53DB28E6FDFC}" destId="{4519FC53-AFAD-C44D-9FC2-6B56C06E0969}" srcOrd="3" destOrd="0" presId="urn:microsoft.com/office/officeart/2008/layout/VerticalCurvedList"/>
    <dgm:cxn modelId="{B80C6952-D037-BE44-BE90-AFC833684034}" type="presParOf" srcId="{CFC856F1-4BD0-B74A-9F99-53DB28E6FDFC}" destId="{F6946A44-197D-F340-B8FE-8B3529C99B42}" srcOrd="4" destOrd="0" presId="urn:microsoft.com/office/officeart/2008/layout/VerticalCurvedList"/>
    <dgm:cxn modelId="{FC2EBEB8-7E4D-8C4E-ACE3-019AD62244E8}" type="presParOf" srcId="{F6946A44-197D-F340-B8FE-8B3529C99B42}" destId="{93B2609F-2BAA-574B-ADD7-D3BE1AF316E5}" srcOrd="0" destOrd="0" presId="urn:microsoft.com/office/officeart/2008/layout/VerticalCurvedList"/>
    <dgm:cxn modelId="{89A99C54-7DFB-594C-8929-5E5A5FD0ADED}" type="presParOf" srcId="{CFC856F1-4BD0-B74A-9F99-53DB28E6FDFC}" destId="{AF27035B-8365-8042-9BE3-1A1C87F5E263}" srcOrd="5" destOrd="0" presId="urn:microsoft.com/office/officeart/2008/layout/VerticalCurvedList"/>
    <dgm:cxn modelId="{BED6D51C-40E4-614D-A778-3FF6D80814FD}" type="presParOf" srcId="{CFC856F1-4BD0-B74A-9F99-53DB28E6FDFC}" destId="{F9DBABD7-DDED-0C43-9F61-AD5EDEB1FBAC}" srcOrd="6" destOrd="0" presId="urn:microsoft.com/office/officeart/2008/layout/VerticalCurvedList"/>
    <dgm:cxn modelId="{B0508AAB-B3FA-0B4D-8520-C3566F786884}" type="presParOf" srcId="{F9DBABD7-DDED-0C43-9F61-AD5EDEB1FBAC}" destId="{E9028942-E60A-E54D-AF5C-1AE6632A3298}" srcOrd="0" destOrd="0" presId="urn:microsoft.com/office/officeart/2008/layout/VerticalCurvedList"/>
    <dgm:cxn modelId="{8589D813-04A8-B242-993F-4EA1687198B9}" type="presParOf" srcId="{CFC856F1-4BD0-B74A-9F99-53DB28E6FDFC}" destId="{65BA27FE-9C93-8448-B156-EA9F4BBC7B24}" srcOrd="7" destOrd="0" presId="urn:microsoft.com/office/officeart/2008/layout/VerticalCurvedList"/>
    <dgm:cxn modelId="{2A173942-E5FD-6246-8523-96D67CC45273}" type="presParOf" srcId="{CFC856F1-4BD0-B74A-9F99-53DB28E6FDFC}" destId="{5918501F-8D3A-2144-9602-93F000F37BD1}" srcOrd="8" destOrd="0" presId="urn:microsoft.com/office/officeart/2008/layout/VerticalCurvedList"/>
    <dgm:cxn modelId="{62962E33-B0A1-2F40-B369-95D2A401CEBD}" type="presParOf" srcId="{5918501F-8D3A-2144-9602-93F000F37BD1}" destId="{3FF189BD-B98F-CD42-B180-94ECD3F04E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720D1-138C-7349-ABAC-EECC5D89F3A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5E2D958-B9AC-BB4D-8669-3C1E563F3D5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Linear Regression</a:t>
          </a:r>
          <a:endParaRPr lang="en-GB" dirty="0"/>
        </a:p>
      </dgm:t>
    </dgm:pt>
    <dgm:pt modelId="{6C2D021A-3A03-8240-957B-8271714DF0DF}" type="parTrans" cxnId="{C4EAE2D0-ED35-114E-B891-AD4D13123FD5}">
      <dgm:prSet/>
      <dgm:spPr/>
      <dgm:t>
        <a:bodyPr/>
        <a:lstStyle/>
        <a:p>
          <a:endParaRPr lang="en-GB"/>
        </a:p>
      </dgm:t>
    </dgm:pt>
    <dgm:pt modelId="{5F229188-CA87-424B-A955-B8167AC167B2}" type="sibTrans" cxnId="{C4EAE2D0-ED35-114E-B891-AD4D13123FD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18DF580-A53E-A446-AD69-9FD2786DC86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Additional of New Data sets related to Race, Age, and Gender.</a:t>
          </a:r>
        </a:p>
      </dgm:t>
    </dgm:pt>
    <dgm:pt modelId="{B8F489B8-FB92-7B4C-AC93-AADF07E2E33F}" type="parTrans" cxnId="{4531A701-3A53-744A-A4D9-B52816FA74E6}">
      <dgm:prSet/>
      <dgm:spPr/>
      <dgm:t>
        <a:bodyPr/>
        <a:lstStyle/>
        <a:p>
          <a:endParaRPr lang="en-GB"/>
        </a:p>
      </dgm:t>
    </dgm:pt>
    <dgm:pt modelId="{0649CC4D-6B5B-2E45-A6F4-4A6FAEF29FBD}" type="sibTrans" cxnId="{4531A701-3A53-744A-A4D9-B52816FA74E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0B53938-C724-1C4D-B7E6-EEEA4E23F3A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Stepwise Selection Method (Bidirectional)</a:t>
          </a:r>
        </a:p>
      </dgm:t>
    </dgm:pt>
    <dgm:pt modelId="{A41529CD-7D1F-4143-BFF6-5F071B2C0B7B}" type="parTrans" cxnId="{F643772B-85A3-7048-BFB9-6BFF54B8D5EF}">
      <dgm:prSet/>
      <dgm:spPr/>
      <dgm:t>
        <a:bodyPr/>
        <a:lstStyle/>
        <a:p>
          <a:endParaRPr lang="en-GB"/>
        </a:p>
      </dgm:t>
    </dgm:pt>
    <dgm:pt modelId="{8F5AE8B4-C170-584B-9BC2-912C6BC8D29D}" type="sibTrans" cxnId="{F643772B-85A3-7048-BFB9-6BFF54B8D5E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8D1900ED-CE20-AC4E-B065-D423A659A48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Final Linear Regression</a:t>
          </a:r>
        </a:p>
      </dgm:t>
    </dgm:pt>
    <dgm:pt modelId="{D3D4BFC2-70F9-F643-B210-C4641C99282E}" type="parTrans" cxnId="{EA7A530B-C593-FE4F-A8FE-7456CCA5E346}">
      <dgm:prSet/>
      <dgm:spPr/>
      <dgm:t>
        <a:bodyPr/>
        <a:lstStyle/>
        <a:p>
          <a:endParaRPr lang="en-GB"/>
        </a:p>
      </dgm:t>
    </dgm:pt>
    <dgm:pt modelId="{CCFA7910-FE09-A44F-93C5-46E15668F4F4}" type="sibTrans" cxnId="{EA7A530B-C593-FE4F-A8FE-7456CCA5E346}">
      <dgm:prSet/>
      <dgm:spPr/>
      <dgm:t>
        <a:bodyPr/>
        <a:lstStyle/>
        <a:p>
          <a:endParaRPr lang="en-GB"/>
        </a:p>
      </dgm:t>
    </dgm:pt>
    <dgm:pt modelId="{47910EFD-43E8-C140-A4E8-09E313D1B014}" type="pres">
      <dgm:prSet presAssocID="{A9F720D1-138C-7349-ABAC-EECC5D89F3AE}" presName="Name0" presStyleCnt="0">
        <dgm:presLayoutVars>
          <dgm:dir/>
          <dgm:resizeHandles val="exact"/>
        </dgm:presLayoutVars>
      </dgm:prSet>
      <dgm:spPr/>
    </dgm:pt>
    <dgm:pt modelId="{7E6D9F28-BD9A-114C-B2BD-D6AC5AB84821}" type="pres">
      <dgm:prSet presAssocID="{E5E2D958-B9AC-BB4D-8669-3C1E563F3D51}" presName="node" presStyleLbl="node1" presStyleIdx="0" presStyleCnt="4" custLinFactY="-2014" custLinFactNeighborX="-572" custLinFactNeighborY="-100000">
        <dgm:presLayoutVars>
          <dgm:bulletEnabled val="1"/>
        </dgm:presLayoutVars>
      </dgm:prSet>
      <dgm:spPr/>
    </dgm:pt>
    <dgm:pt modelId="{E3AE2101-2013-3B4D-8C95-69A6DB1AEEC7}" type="pres">
      <dgm:prSet presAssocID="{5F229188-CA87-424B-A955-B8167AC167B2}" presName="sibTrans" presStyleLbl="sibTrans2D1" presStyleIdx="0" presStyleCnt="3"/>
      <dgm:spPr/>
    </dgm:pt>
    <dgm:pt modelId="{22C6E0BD-5AE1-DC46-91B0-B8A940490BF7}" type="pres">
      <dgm:prSet presAssocID="{5F229188-CA87-424B-A955-B8167AC167B2}" presName="connectorText" presStyleLbl="sibTrans2D1" presStyleIdx="0" presStyleCnt="3"/>
      <dgm:spPr/>
    </dgm:pt>
    <dgm:pt modelId="{5AA5027B-5E9B-4247-AD0F-DC2BD7C7E6A8}" type="pres">
      <dgm:prSet presAssocID="{318DF580-A53E-A446-AD69-9FD2786DC86B}" presName="node" presStyleLbl="node1" presStyleIdx="1" presStyleCnt="4" custLinFactNeighborX="-1191" custLinFactNeighborY="-29289">
        <dgm:presLayoutVars>
          <dgm:bulletEnabled val="1"/>
        </dgm:presLayoutVars>
      </dgm:prSet>
      <dgm:spPr/>
    </dgm:pt>
    <dgm:pt modelId="{D67B162D-A2DC-0A48-8936-87F540208C24}" type="pres">
      <dgm:prSet presAssocID="{0649CC4D-6B5B-2E45-A6F4-4A6FAEF29FBD}" presName="sibTrans" presStyleLbl="sibTrans2D1" presStyleIdx="1" presStyleCnt="3"/>
      <dgm:spPr/>
    </dgm:pt>
    <dgm:pt modelId="{6BC26A07-991F-384C-8699-F8AD577E0B41}" type="pres">
      <dgm:prSet presAssocID="{0649CC4D-6B5B-2E45-A6F4-4A6FAEF29FBD}" presName="connectorText" presStyleLbl="sibTrans2D1" presStyleIdx="1" presStyleCnt="3"/>
      <dgm:spPr/>
    </dgm:pt>
    <dgm:pt modelId="{DC3034D1-DC66-F941-A8C2-197800E8392C}" type="pres">
      <dgm:prSet presAssocID="{30B53938-C724-1C4D-B7E6-EEEA4E23F3A9}" presName="node" presStyleLbl="node1" presStyleIdx="2" presStyleCnt="4" custLinFactNeighborX="-1809" custLinFactNeighborY="20390">
        <dgm:presLayoutVars>
          <dgm:bulletEnabled val="1"/>
        </dgm:presLayoutVars>
      </dgm:prSet>
      <dgm:spPr/>
    </dgm:pt>
    <dgm:pt modelId="{E75C3460-DC4C-E54D-90CE-923DAC2A60DB}" type="pres">
      <dgm:prSet presAssocID="{8F5AE8B4-C170-584B-9BC2-912C6BC8D29D}" presName="sibTrans" presStyleLbl="sibTrans2D1" presStyleIdx="2" presStyleCnt="3"/>
      <dgm:spPr/>
    </dgm:pt>
    <dgm:pt modelId="{F11735E8-1BBA-474A-8779-E6AA948F2C97}" type="pres">
      <dgm:prSet presAssocID="{8F5AE8B4-C170-584B-9BC2-912C6BC8D29D}" presName="connectorText" presStyleLbl="sibTrans2D1" presStyleIdx="2" presStyleCnt="3"/>
      <dgm:spPr/>
    </dgm:pt>
    <dgm:pt modelId="{4B393AB1-720C-6047-99F5-CCC63FA4408C}" type="pres">
      <dgm:prSet presAssocID="{8D1900ED-CE20-AC4E-B065-D423A659A485}" presName="node" presStyleLbl="node1" presStyleIdx="3" presStyleCnt="4" custLinFactNeighborX="1325" custLinFactNeighborY="95482">
        <dgm:presLayoutVars>
          <dgm:bulletEnabled val="1"/>
        </dgm:presLayoutVars>
      </dgm:prSet>
      <dgm:spPr/>
    </dgm:pt>
  </dgm:ptLst>
  <dgm:cxnLst>
    <dgm:cxn modelId="{4531A701-3A53-744A-A4D9-B52816FA74E6}" srcId="{A9F720D1-138C-7349-ABAC-EECC5D89F3AE}" destId="{318DF580-A53E-A446-AD69-9FD2786DC86B}" srcOrd="1" destOrd="0" parTransId="{B8F489B8-FB92-7B4C-AC93-AADF07E2E33F}" sibTransId="{0649CC4D-6B5B-2E45-A6F4-4A6FAEF29FBD}"/>
    <dgm:cxn modelId="{EA7A530B-C593-FE4F-A8FE-7456CCA5E346}" srcId="{A9F720D1-138C-7349-ABAC-EECC5D89F3AE}" destId="{8D1900ED-CE20-AC4E-B065-D423A659A485}" srcOrd="3" destOrd="0" parTransId="{D3D4BFC2-70F9-F643-B210-C4641C99282E}" sibTransId="{CCFA7910-FE09-A44F-93C5-46E15668F4F4}"/>
    <dgm:cxn modelId="{959EAB27-2BD3-864E-A413-3C3140DAA379}" type="presOf" srcId="{E5E2D958-B9AC-BB4D-8669-3C1E563F3D51}" destId="{7E6D9F28-BD9A-114C-B2BD-D6AC5AB84821}" srcOrd="0" destOrd="0" presId="urn:microsoft.com/office/officeart/2005/8/layout/process1"/>
    <dgm:cxn modelId="{BA761A29-0D0E-BE42-A528-DDB0A92123D9}" type="presOf" srcId="{8D1900ED-CE20-AC4E-B065-D423A659A485}" destId="{4B393AB1-720C-6047-99F5-CCC63FA4408C}" srcOrd="0" destOrd="0" presId="urn:microsoft.com/office/officeart/2005/8/layout/process1"/>
    <dgm:cxn modelId="{F643772B-85A3-7048-BFB9-6BFF54B8D5EF}" srcId="{A9F720D1-138C-7349-ABAC-EECC5D89F3AE}" destId="{30B53938-C724-1C4D-B7E6-EEEA4E23F3A9}" srcOrd="2" destOrd="0" parTransId="{A41529CD-7D1F-4143-BFF6-5F071B2C0B7B}" sibTransId="{8F5AE8B4-C170-584B-9BC2-912C6BC8D29D}"/>
    <dgm:cxn modelId="{5A08F12F-6C9F-7443-B4C9-F9A3E98ED1FF}" type="presOf" srcId="{0649CC4D-6B5B-2E45-A6F4-4A6FAEF29FBD}" destId="{D67B162D-A2DC-0A48-8936-87F540208C24}" srcOrd="0" destOrd="0" presId="urn:microsoft.com/office/officeart/2005/8/layout/process1"/>
    <dgm:cxn modelId="{A4E40235-D4A8-594F-9757-91D17BE6D923}" type="presOf" srcId="{30B53938-C724-1C4D-B7E6-EEEA4E23F3A9}" destId="{DC3034D1-DC66-F941-A8C2-197800E8392C}" srcOrd="0" destOrd="0" presId="urn:microsoft.com/office/officeart/2005/8/layout/process1"/>
    <dgm:cxn modelId="{98745E59-9A13-7F45-AC64-A767FB98063E}" type="presOf" srcId="{A9F720D1-138C-7349-ABAC-EECC5D89F3AE}" destId="{47910EFD-43E8-C140-A4E8-09E313D1B014}" srcOrd="0" destOrd="0" presId="urn:microsoft.com/office/officeart/2005/8/layout/process1"/>
    <dgm:cxn modelId="{AB99EF95-E885-9A4F-8681-8BEBF380CF43}" type="presOf" srcId="{8F5AE8B4-C170-584B-9BC2-912C6BC8D29D}" destId="{E75C3460-DC4C-E54D-90CE-923DAC2A60DB}" srcOrd="0" destOrd="0" presId="urn:microsoft.com/office/officeart/2005/8/layout/process1"/>
    <dgm:cxn modelId="{C3F63E9E-A15F-3045-AF5E-E28B3906047E}" type="presOf" srcId="{0649CC4D-6B5B-2E45-A6F4-4A6FAEF29FBD}" destId="{6BC26A07-991F-384C-8699-F8AD577E0B41}" srcOrd="1" destOrd="0" presId="urn:microsoft.com/office/officeart/2005/8/layout/process1"/>
    <dgm:cxn modelId="{55AEEAA8-4E84-4446-A718-88C642940D1F}" type="presOf" srcId="{5F229188-CA87-424B-A955-B8167AC167B2}" destId="{22C6E0BD-5AE1-DC46-91B0-B8A940490BF7}" srcOrd="1" destOrd="0" presId="urn:microsoft.com/office/officeart/2005/8/layout/process1"/>
    <dgm:cxn modelId="{434E10C3-C18E-3F4B-84E0-48E79F57C477}" type="presOf" srcId="{8F5AE8B4-C170-584B-9BC2-912C6BC8D29D}" destId="{F11735E8-1BBA-474A-8779-E6AA948F2C97}" srcOrd="1" destOrd="0" presId="urn:microsoft.com/office/officeart/2005/8/layout/process1"/>
    <dgm:cxn modelId="{5850A7C3-D526-664F-A244-D5A61E69374D}" type="presOf" srcId="{318DF580-A53E-A446-AD69-9FD2786DC86B}" destId="{5AA5027B-5E9B-4247-AD0F-DC2BD7C7E6A8}" srcOrd="0" destOrd="0" presId="urn:microsoft.com/office/officeart/2005/8/layout/process1"/>
    <dgm:cxn modelId="{C4EAE2D0-ED35-114E-B891-AD4D13123FD5}" srcId="{A9F720D1-138C-7349-ABAC-EECC5D89F3AE}" destId="{E5E2D958-B9AC-BB4D-8669-3C1E563F3D51}" srcOrd="0" destOrd="0" parTransId="{6C2D021A-3A03-8240-957B-8271714DF0DF}" sibTransId="{5F229188-CA87-424B-A955-B8167AC167B2}"/>
    <dgm:cxn modelId="{BB6F04F4-02D6-5D47-8D28-92B1C6F4C6DB}" type="presOf" srcId="{5F229188-CA87-424B-A955-B8167AC167B2}" destId="{E3AE2101-2013-3B4D-8C95-69A6DB1AEEC7}" srcOrd="0" destOrd="0" presId="urn:microsoft.com/office/officeart/2005/8/layout/process1"/>
    <dgm:cxn modelId="{9CA3775B-4F87-BC48-AA6E-C0B63E835586}" type="presParOf" srcId="{47910EFD-43E8-C140-A4E8-09E313D1B014}" destId="{7E6D9F28-BD9A-114C-B2BD-D6AC5AB84821}" srcOrd="0" destOrd="0" presId="urn:microsoft.com/office/officeart/2005/8/layout/process1"/>
    <dgm:cxn modelId="{772603F3-A90A-F440-89CD-B74A80F3B86E}" type="presParOf" srcId="{47910EFD-43E8-C140-A4E8-09E313D1B014}" destId="{E3AE2101-2013-3B4D-8C95-69A6DB1AEEC7}" srcOrd="1" destOrd="0" presId="urn:microsoft.com/office/officeart/2005/8/layout/process1"/>
    <dgm:cxn modelId="{7F75C51D-6D6C-6A41-8F6C-81D3930A8E3E}" type="presParOf" srcId="{E3AE2101-2013-3B4D-8C95-69A6DB1AEEC7}" destId="{22C6E0BD-5AE1-DC46-91B0-B8A940490BF7}" srcOrd="0" destOrd="0" presId="urn:microsoft.com/office/officeart/2005/8/layout/process1"/>
    <dgm:cxn modelId="{E116AF75-09DE-1F45-BA10-D451E122558A}" type="presParOf" srcId="{47910EFD-43E8-C140-A4E8-09E313D1B014}" destId="{5AA5027B-5E9B-4247-AD0F-DC2BD7C7E6A8}" srcOrd="2" destOrd="0" presId="urn:microsoft.com/office/officeart/2005/8/layout/process1"/>
    <dgm:cxn modelId="{F532C8C2-46DF-CF48-8221-3C7975022910}" type="presParOf" srcId="{47910EFD-43E8-C140-A4E8-09E313D1B014}" destId="{D67B162D-A2DC-0A48-8936-87F540208C24}" srcOrd="3" destOrd="0" presId="urn:microsoft.com/office/officeart/2005/8/layout/process1"/>
    <dgm:cxn modelId="{72DD1468-9116-664B-B9F6-5A1B2422FCC7}" type="presParOf" srcId="{D67B162D-A2DC-0A48-8936-87F540208C24}" destId="{6BC26A07-991F-384C-8699-F8AD577E0B41}" srcOrd="0" destOrd="0" presId="urn:microsoft.com/office/officeart/2005/8/layout/process1"/>
    <dgm:cxn modelId="{B3315F1B-95AC-564F-AD92-544F625F2D3E}" type="presParOf" srcId="{47910EFD-43E8-C140-A4E8-09E313D1B014}" destId="{DC3034D1-DC66-F941-A8C2-197800E8392C}" srcOrd="4" destOrd="0" presId="urn:microsoft.com/office/officeart/2005/8/layout/process1"/>
    <dgm:cxn modelId="{87A2E833-1C7B-FC47-8C2C-BEF3887224FE}" type="presParOf" srcId="{47910EFD-43E8-C140-A4E8-09E313D1B014}" destId="{E75C3460-DC4C-E54D-90CE-923DAC2A60DB}" srcOrd="5" destOrd="0" presId="urn:microsoft.com/office/officeart/2005/8/layout/process1"/>
    <dgm:cxn modelId="{06F57C12-617D-EF48-B275-1D2D047C0320}" type="presParOf" srcId="{E75C3460-DC4C-E54D-90CE-923DAC2A60DB}" destId="{F11735E8-1BBA-474A-8779-E6AA948F2C97}" srcOrd="0" destOrd="0" presId="urn:microsoft.com/office/officeart/2005/8/layout/process1"/>
    <dgm:cxn modelId="{86C8F9F1-69E5-9446-AC7E-9074D364157D}" type="presParOf" srcId="{47910EFD-43E8-C140-A4E8-09E313D1B014}" destId="{4B393AB1-720C-6047-99F5-CCC63FA4408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238A-823F-AC40-BA65-F38DEC7D18DC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BEF5761B-5B09-1D40-953A-DEFF890463D6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Overview</a:t>
          </a:r>
        </a:p>
      </dsp:txBody>
      <dsp:txXfrm>
        <a:off x="6308" y="564963"/>
        <a:ext cx="2374850" cy="1424910"/>
      </dsp:txXfrm>
    </dsp:sp>
    <dsp:sp modelId="{F94B2489-F106-904E-8CFD-55CEA227D222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37B03F8-DB3D-EC43-81B3-CB05BD9BA87D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Scope of Project</a:t>
          </a:r>
        </a:p>
      </dsp:txBody>
      <dsp:txXfrm>
        <a:off x="2927374" y="564963"/>
        <a:ext cx="2374850" cy="1424910"/>
      </dsp:txXfrm>
    </dsp:sp>
    <dsp:sp modelId="{FABEE1F5-6AD7-064B-AB80-36D90ABA9D54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BDAC9AA6-B062-E640-AC61-F51E6B58E88D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Exploratory Data Analysis (EDA)</a:t>
          </a:r>
        </a:p>
      </dsp:txBody>
      <dsp:txXfrm>
        <a:off x="5848440" y="564963"/>
        <a:ext cx="2374850" cy="1424910"/>
      </dsp:txXfrm>
    </dsp:sp>
    <dsp:sp modelId="{9C894702-5A77-3F4B-A61E-E4962D1F840D}">
      <dsp:nvSpPr>
        <dsp:cNvPr id="0" name=""/>
        <dsp:cNvSpPr/>
      </dsp:nvSpPr>
      <dsp:spPr>
        <a:xfrm>
          <a:off x="2379359" y="3202824"/>
          <a:ext cx="501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96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7025" y="3245813"/>
        <a:ext cx="26628" cy="5462"/>
      </dsp:txXfrm>
    </dsp:sp>
    <dsp:sp modelId="{CD8855EC-D2B9-884C-A6CC-D8925B6BD2BE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to Analytical Methods</a:t>
          </a:r>
        </a:p>
      </dsp:txBody>
      <dsp:txXfrm>
        <a:off x="6308" y="2536089"/>
        <a:ext cx="2374850" cy="1424910"/>
      </dsp:txXfrm>
    </dsp:sp>
    <dsp:sp modelId="{C0851E2E-DA18-394B-A093-F1C7406A2B36}">
      <dsp:nvSpPr>
        <dsp:cNvPr id="0" name=""/>
        <dsp:cNvSpPr/>
      </dsp:nvSpPr>
      <dsp:spPr>
        <a:xfrm>
          <a:off x="5286769" y="3202824"/>
          <a:ext cx="52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7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7408" y="3245813"/>
        <a:ext cx="27993" cy="5462"/>
      </dsp:txXfrm>
    </dsp:sp>
    <dsp:sp modelId="{A9EB1516-0EA9-4C4A-91B7-D9E501D55A16}">
      <dsp:nvSpPr>
        <dsp:cNvPr id="0" name=""/>
        <dsp:cNvSpPr/>
      </dsp:nvSpPr>
      <dsp:spPr>
        <a:xfrm>
          <a:off x="2913719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 &amp; Conclusion</a:t>
          </a:r>
        </a:p>
      </dsp:txBody>
      <dsp:txXfrm>
        <a:off x="2913719" y="2536089"/>
        <a:ext cx="2374850" cy="1424910"/>
      </dsp:txXfrm>
    </dsp:sp>
    <dsp:sp modelId="{22E97A90-0766-144C-9045-E6A092D5D2DA}">
      <dsp:nvSpPr>
        <dsp:cNvPr id="0" name=""/>
        <dsp:cNvSpPr/>
      </dsp:nvSpPr>
      <dsp:spPr>
        <a:xfrm>
          <a:off x="5848440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Further Improvements</a:t>
          </a:r>
        </a:p>
      </dsp:txBody>
      <dsp:txXfrm>
        <a:off x="5848440" y="2536089"/>
        <a:ext cx="2374850" cy="14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0E70-E8C7-8C49-8CEC-EF5AEA099D30}">
      <dsp:nvSpPr>
        <dsp:cNvPr id="0" name=""/>
        <dsp:cNvSpPr/>
      </dsp:nvSpPr>
      <dsp:spPr>
        <a:xfrm>
          <a:off x="-3768091" y="-513440"/>
          <a:ext cx="4491297" cy="4491297"/>
        </a:xfrm>
        <a:prstGeom prst="blockArc">
          <a:avLst>
            <a:gd name="adj1" fmla="val 18900000"/>
            <a:gd name="adj2" fmla="val 2700000"/>
            <a:gd name="adj3" fmla="val 48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2575-AF41-CD41-9FE3-DE14B68046FF}">
      <dsp:nvSpPr>
        <dsp:cNvPr id="0" name=""/>
        <dsp:cNvSpPr/>
      </dsp:nvSpPr>
      <dsp:spPr>
        <a:xfrm>
          <a:off x="379061" y="321651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 of data</a:t>
          </a:r>
        </a:p>
      </dsp:txBody>
      <dsp:txXfrm>
        <a:off x="379061" y="321651"/>
        <a:ext cx="2244249" cy="512856"/>
      </dsp:txXfrm>
    </dsp:sp>
    <dsp:sp modelId="{6EBC577F-2EE4-9A41-AA51-10804AE15FED}">
      <dsp:nvSpPr>
        <dsp:cNvPr id="0" name=""/>
        <dsp:cNvSpPr/>
      </dsp:nvSpPr>
      <dsp:spPr>
        <a:xfrm>
          <a:off x="58525" y="257544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9FC53-AFAD-C44D-9FC2-6B56C06E0969}">
      <dsp:nvSpPr>
        <dsp:cNvPr id="0" name=""/>
        <dsp:cNvSpPr/>
      </dsp:nvSpPr>
      <dsp:spPr>
        <a:xfrm>
          <a:off x="673093" y="1091070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Skewness and Outliers</a:t>
          </a:r>
        </a:p>
      </dsp:txBody>
      <dsp:txXfrm>
        <a:off x="673093" y="1091070"/>
        <a:ext cx="1950216" cy="512856"/>
      </dsp:txXfrm>
    </dsp:sp>
    <dsp:sp modelId="{93B2609F-2BAA-574B-ADD7-D3BE1AF316E5}">
      <dsp:nvSpPr>
        <dsp:cNvPr id="0" name=""/>
        <dsp:cNvSpPr/>
      </dsp:nvSpPr>
      <dsp:spPr>
        <a:xfrm>
          <a:off x="352558" y="1026963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035B-8365-8042-9BE3-1A1C87F5E263}">
      <dsp:nvSpPr>
        <dsp:cNvPr id="0" name=""/>
        <dsp:cNvSpPr/>
      </dsp:nvSpPr>
      <dsp:spPr>
        <a:xfrm>
          <a:off x="673093" y="1860489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Descriptive Statistics</a:t>
          </a:r>
        </a:p>
      </dsp:txBody>
      <dsp:txXfrm>
        <a:off x="673093" y="1860489"/>
        <a:ext cx="1950216" cy="512856"/>
      </dsp:txXfrm>
    </dsp:sp>
    <dsp:sp modelId="{E9028942-E60A-E54D-AF5C-1AE6632A3298}">
      <dsp:nvSpPr>
        <dsp:cNvPr id="0" name=""/>
        <dsp:cNvSpPr/>
      </dsp:nvSpPr>
      <dsp:spPr>
        <a:xfrm>
          <a:off x="352558" y="1796382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27FE-9C93-8448-B156-EA9F4BBC7B24}">
      <dsp:nvSpPr>
        <dsp:cNvPr id="0" name=""/>
        <dsp:cNvSpPr/>
      </dsp:nvSpPr>
      <dsp:spPr>
        <a:xfrm>
          <a:off x="379061" y="2629908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Relationship between Variables</a:t>
          </a:r>
        </a:p>
      </dsp:txBody>
      <dsp:txXfrm>
        <a:off x="379061" y="2629908"/>
        <a:ext cx="2244249" cy="512856"/>
      </dsp:txXfrm>
    </dsp:sp>
    <dsp:sp modelId="{3FF189BD-B98F-CD42-B180-94ECD3F04EE4}">
      <dsp:nvSpPr>
        <dsp:cNvPr id="0" name=""/>
        <dsp:cNvSpPr/>
      </dsp:nvSpPr>
      <dsp:spPr>
        <a:xfrm>
          <a:off x="58525" y="2565801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D9F28-BD9A-114C-B2BD-D6AC5AB84821}">
      <dsp:nvSpPr>
        <dsp:cNvPr id="0" name=""/>
        <dsp:cNvSpPr/>
      </dsp:nvSpPr>
      <dsp:spPr>
        <a:xfrm>
          <a:off x="0" y="9529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Linear Regression</a:t>
          </a:r>
          <a:endParaRPr lang="en-GB" sz="1800" kern="1200" dirty="0"/>
        </a:p>
      </dsp:txBody>
      <dsp:txXfrm>
        <a:off x="43418" y="52947"/>
        <a:ext cx="1494388" cy="1395561"/>
      </dsp:txXfrm>
    </dsp:sp>
    <dsp:sp modelId="{E3AE2101-2013-3B4D-8C95-69A6DB1AEEC7}">
      <dsp:nvSpPr>
        <dsp:cNvPr id="0" name=""/>
        <dsp:cNvSpPr/>
      </dsp:nvSpPr>
      <dsp:spPr>
        <a:xfrm rot="1560356">
          <a:off x="1719602" y="1098293"/>
          <a:ext cx="37067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25232" y="1152343"/>
        <a:ext cx="259473" cy="235285"/>
      </dsp:txXfrm>
    </dsp:sp>
    <dsp:sp modelId="{5AA5027B-5E9B-4247-AD0F-DC2BD7C7E6A8}">
      <dsp:nvSpPr>
        <dsp:cNvPr id="0" name=""/>
        <dsp:cNvSpPr/>
      </dsp:nvSpPr>
      <dsp:spPr>
        <a:xfrm>
          <a:off x="2209797" y="1087603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of New Data sets related to Race, Age, and Gender.</a:t>
          </a:r>
        </a:p>
      </dsp:txBody>
      <dsp:txXfrm>
        <a:off x="2253215" y="1131021"/>
        <a:ext cx="1494388" cy="1395561"/>
      </dsp:txXfrm>
    </dsp:sp>
    <dsp:sp modelId="{D67B162D-A2DC-0A48-8936-87F540208C24}">
      <dsp:nvSpPr>
        <dsp:cNvPr id="0" name=""/>
        <dsp:cNvSpPr/>
      </dsp:nvSpPr>
      <dsp:spPr>
        <a:xfrm rot="1105871">
          <a:off x="3939160" y="2004092"/>
          <a:ext cx="351161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41862" y="2065867"/>
        <a:ext cx="245813" cy="235285"/>
      </dsp:txXfrm>
    </dsp:sp>
    <dsp:sp modelId="{DC3034D1-DC66-F941-A8C2-197800E8392C}">
      <dsp:nvSpPr>
        <dsp:cNvPr id="0" name=""/>
        <dsp:cNvSpPr/>
      </dsp:nvSpPr>
      <dsp:spPr>
        <a:xfrm>
          <a:off x="4419603" y="1824043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Stepwise Selection Method (Bidirectional)</a:t>
          </a:r>
        </a:p>
      </dsp:txBody>
      <dsp:txXfrm>
        <a:off x="4463021" y="1867461"/>
        <a:ext cx="1494388" cy="1395561"/>
      </dsp:txXfrm>
    </dsp:sp>
    <dsp:sp modelId="{E75C3460-DC4C-E54D-90CE-923DAC2A60DB}">
      <dsp:nvSpPr>
        <dsp:cNvPr id="0" name=""/>
        <dsp:cNvSpPr/>
      </dsp:nvSpPr>
      <dsp:spPr>
        <a:xfrm rot="1592392">
          <a:off x="6142502" y="2930602"/>
          <a:ext cx="38362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148566" y="2983319"/>
        <a:ext cx="268538" cy="235285"/>
      </dsp:txXfrm>
    </dsp:sp>
    <dsp:sp modelId="{4B393AB1-720C-6047-99F5-CCC63FA4408C}">
      <dsp:nvSpPr>
        <dsp:cNvPr id="0" name=""/>
        <dsp:cNvSpPr/>
      </dsp:nvSpPr>
      <dsp:spPr>
        <a:xfrm>
          <a:off x="6648375" y="2937205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Linear Regression</a:t>
          </a:r>
        </a:p>
      </dsp:txBody>
      <dsp:txXfrm>
        <a:off x="6691793" y="2980623"/>
        <a:ext cx="1494388" cy="139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5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5D40-7508-9D47-87D6-DE89F9F2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2133599"/>
          </a:xfrm>
        </p:spPr>
        <p:txBody>
          <a:bodyPr/>
          <a:lstStyle/>
          <a:p>
            <a:r>
              <a:rPr lang="en-IN" sz="3200" b="1" dirty="0"/>
              <a:t>ALY 6015 - 21454</a:t>
            </a:r>
            <a:br>
              <a:rPr lang="en-IN" sz="3200" b="1" dirty="0"/>
            </a:br>
            <a:r>
              <a:rPr lang="en-IN" sz="3200" b="1" dirty="0"/>
              <a:t>Intermediate Analytics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Presidential Election Analysis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F3307-7FD0-2E48-B6B3-09BBF8D9E9E2}"/>
              </a:ext>
            </a:extLst>
          </p:cNvPr>
          <p:cNvSpPr txBox="1">
            <a:spLocks/>
          </p:cNvSpPr>
          <p:nvPr/>
        </p:nvSpPr>
        <p:spPr bwMode="auto">
          <a:xfrm>
            <a:off x="1219200" y="5334001"/>
            <a:ext cx="68580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12030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r>
              <a:rPr lang="en-IN" sz="2400" b="1" dirty="0"/>
              <a:t>By – </a:t>
            </a:r>
          </a:p>
          <a:p>
            <a:r>
              <a:rPr lang="en-IN" sz="2400" b="1" dirty="0"/>
              <a:t>Akash Raj, Harshit Gaur &amp; Mirav Ajay Parekh</a:t>
            </a:r>
          </a:p>
          <a:p>
            <a:r>
              <a:rPr lang="en-IN" sz="2400" b="1" dirty="0"/>
              <a:t>Group 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68DEC-C01D-F84E-A131-FCFD0470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rmse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0.1251411</a:t>
            </a:r>
          </a:p>
          <a:p>
            <a:r>
              <a:rPr lang="en-US" dirty="0" err="1"/>
              <a:t>mape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0.4979245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84903-A9B1-1C4A-9ECB-B390DD7D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Methods (2</a:t>
            </a:r>
            <a:r>
              <a:rPr lang="en-US" baseline="30000" dirty="0"/>
              <a:t>nd</a:t>
            </a:r>
            <a:r>
              <a:rPr lang="en-US" dirty="0"/>
              <a:t> Question)</a:t>
            </a:r>
          </a:p>
        </p:txBody>
      </p:sp>
    </p:spTree>
    <p:extLst>
      <p:ext uri="{BB962C8B-B14F-4D97-AF65-F5344CB8AC3E}">
        <p14:creationId xmlns:p14="http://schemas.microsoft.com/office/powerpoint/2010/main" val="143314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8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B6D5-064A-42C7-9692-0D744CFC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9E18C31-DB99-45BF-AEBA-CB8C58D0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729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Every 4 years, the US general election is held to choose the president and the vice-president of the United States.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The 2 major political parties competing in the elections are the Democrats, and the Republicans. 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In each counties, US citizens vote for their presidential choice in their respective electoral college.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Campaigns are run by the political parties in each county to gain support of people.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These campaigns are massive in the swing states of Florida, Ohio, Pennsylvania, also known as “Battleground States”.</a:t>
            </a:r>
          </a:p>
        </p:txBody>
      </p:sp>
      <p:pic>
        <p:nvPicPr>
          <p:cNvPr id="5" name="Picture 4" descr="A picture containing text, striped, blue, several&#10;&#10;Description automatically generated">
            <a:extLst>
              <a:ext uri="{FF2B5EF4-FFF2-40B4-BE49-F238E27FC236}">
                <a16:creationId xmlns:a16="http://schemas.microsoft.com/office/drawing/2014/main" id="{9CFAC658-D999-0C43-B861-6FE90B59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6" r="18602" b="3"/>
          <a:stretch/>
        </p:blipFill>
        <p:spPr>
          <a:xfrm>
            <a:off x="4648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AEE3FD-16D9-4A10-8FC9-C78B39E6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31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A3AEB-8C50-544C-A193-57AC857A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1AE-7A79-1047-95AE-1CF058D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/>
          <a:lstStyle/>
          <a:p>
            <a:r>
              <a:rPr lang="en-US" sz="2400" dirty="0"/>
              <a:t>Factors and attributes of a county that influence the results of presidential election?</a:t>
            </a:r>
          </a:p>
          <a:p>
            <a:endParaRPr lang="en-US" sz="2400" dirty="0"/>
          </a:p>
          <a:p>
            <a:r>
              <a:rPr lang="en-US" sz="2400" dirty="0"/>
              <a:t>Prediction of the winning party in each county</a:t>
            </a:r>
          </a:p>
        </p:txBody>
      </p:sp>
      <p:pic>
        <p:nvPicPr>
          <p:cNvPr id="6" name="Picture 5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357872A7-A592-664C-9ADD-902C4F02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49950" cy="31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The data set has 3,143 observations with 148 features.</a:t>
            </a:r>
          </a:p>
          <a:p>
            <a:pPr lvl="1"/>
            <a:r>
              <a:rPr lang="en-US" sz="1600" dirty="0">
                <a:latin typeface="+mn-lt"/>
              </a:rPr>
              <a:t>2 are Categorical</a:t>
            </a:r>
          </a:p>
          <a:p>
            <a:pPr lvl="1"/>
            <a:r>
              <a:rPr lang="en-US" sz="1600" dirty="0">
                <a:latin typeface="+mn-lt"/>
              </a:rPr>
              <a:t>146 are Quantitative</a:t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To perform the analysis, we will be using county-level voter data from the presidential elections of 2008, 2012, and 2016.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Data set also includes county-level socio-economic factors and metrics like</a:t>
            </a:r>
          </a:p>
          <a:p>
            <a:pPr lvl="1"/>
            <a:r>
              <a:rPr lang="en-US" sz="1600" dirty="0">
                <a:latin typeface="+mn-lt"/>
              </a:rPr>
              <a:t>Employment Rate</a:t>
            </a:r>
          </a:p>
          <a:p>
            <a:pPr lvl="1"/>
            <a:r>
              <a:rPr lang="en-US" sz="1600" dirty="0">
                <a:latin typeface="+mn-lt"/>
              </a:rPr>
              <a:t>Unemployment Rates</a:t>
            </a:r>
          </a:p>
          <a:p>
            <a:pPr lvl="1"/>
            <a:r>
              <a:rPr lang="en-US" sz="1600" dirty="0">
                <a:latin typeface="+mn-lt"/>
              </a:rPr>
              <a:t>Median Household Income</a:t>
            </a:r>
          </a:p>
          <a:p>
            <a:pPr lvl="1"/>
            <a:r>
              <a:rPr lang="en-US" sz="1600" dirty="0">
                <a:latin typeface="+mn-lt"/>
              </a:rPr>
              <a:t>Educational Attainments</a:t>
            </a:r>
          </a:p>
          <a:p>
            <a:pPr lvl="1"/>
            <a:r>
              <a:rPr lang="en-US" sz="1600" dirty="0">
                <a:latin typeface="+mn-lt"/>
              </a:rPr>
              <a:t>International and Domestic Migration Rate</a:t>
            </a:r>
          </a:p>
          <a:p>
            <a:pPr lvl="1"/>
            <a:r>
              <a:rPr lang="en-US" sz="1600" dirty="0">
                <a:latin typeface="+mn-lt"/>
              </a:rPr>
              <a:t>Poverty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Univariate Analysis includes descriptive statistics and univariate plots like histogram and box plot to understand the distribution of the data</a:t>
            </a:r>
          </a:p>
          <a:p>
            <a:r>
              <a:rPr lang="en-US" sz="1600" dirty="0">
                <a:latin typeface="+mn-lt"/>
              </a:rPr>
              <a:t>Multivariate Analysis is used to determine empirical relationship between more than 2 variables using charts like scatter plot and pair plot.</a:t>
            </a:r>
          </a:p>
          <a:p>
            <a:r>
              <a:rPr lang="en-US" sz="1600" dirty="0">
                <a:latin typeface="+mn-lt"/>
              </a:rPr>
              <a:t>Based on the assumptions framed from the univariate and multivariate analysis, correlation and hypothesis testing is used to validate those assumptions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CD6E7-4088-0241-B5EF-8003AE98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483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85D0C9-0D09-E644-A9B5-C51FF9E4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D322FE-62E8-5A46-A627-BD16AC140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3464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984BC-6F34-734C-98F9-74367FD53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726346"/>
              </p:ext>
            </p:extLst>
          </p:nvPr>
        </p:nvGraphicFramePr>
        <p:xfrm>
          <a:off x="258717" y="2021983"/>
          <a:ext cx="2666963" cy="346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C916484-EC3F-F646-ADB3-BA95A212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46B268D-C744-1844-A580-FF5D019BB4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552" t="13445" r="6197"/>
          <a:stretch/>
        </p:blipFill>
        <p:spPr>
          <a:xfrm>
            <a:off x="3657600" y="1524000"/>
            <a:ext cx="5334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24C6D2-1032-1347-B6E4-B230C49C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 (1</a:t>
            </a:r>
            <a:r>
              <a:rPr lang="en-US" baseline="30000" dirty="0"/>
              <a:t>st</a:t>
            </a:r>
            <a:r>
              <a:rPr lang="en-US" dirty="0"/>
              <a:t> Question)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F91319-326C-7A4D-805B-10C20AB8F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199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4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Methods (1</a:t>
            </a:r>
            <a:r>
              <a:rPr lang="en-US" baseline="30000" dirty="0"/>
              <a:t>st</a:t>
            </a:r>
            <a:r>
              <a:rPr lang="en-US" dirty="0"/>
              <a:t> Question)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792D65-0D51-0742-BB11-BE4EEF40D16B}"/>
              </a:ext>
            </a:extLst>
          </p:cNvPr>
          <p:cNvSpPr txBox="1">
            <a:spLocks/>
          </p:cNvSpPr>
          <p:nvPr/>
        </p:nvSpPr>
        <p:spPr bwMode="auto">
          <a:xfrm>
            <a:off x="533400" y="44196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{307CA693-497D-4345-97B8-CE62FB79B4AF}tf16401378</Template>
  <TotalTime>24211</TotalTime>
  <Words>468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CE</vt:lpstr>
      <vt:lpstr>ITC New Baskerville Roman</vt:lpstr>
      <vt:lpstr>powerpoint_newNEU</vt:lpstr>
      <vt:lpstr>ALY 6015 - 21454 Intermediate Analytics  Presidential Election Analysis</vt:lpstr>
      <vt:lpstr>Contents</vt:lpstr>
      <vt:lpstr>Overview</vt:lpstr>
      <vt:lpstr>Scope of Project</vt:lpstr>
      <vt:lpstr>Exploratory Data Analysis</vt:lpstr>
      <vt:lpstr>Exploratory Data Analysis</vt:lpstr>
      <vt:lpstr>Correlation</vt:lpstr>
      <vt:lpstr>Analytical Methods (1st Question)</vt:lpstr>
      <vt:lpstr>Analytical Methods (1st Question)</vt:lpstr>
      <vt:lpstr>Analytical Methods (2nd Question)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Harshit Gaur</cp:lastModifiedBy>
  <cp:revision>177</cp:revision>
  <dcterms:created xsi:type="dcterms:W3CDTF">2010-04-13T14:21:50Z</dcterms:created>
  <dcterms:modified xsi:type="dcterms:W3CDTF">2022-03-28T03:58:29Z</dcterms:modified>
</cp:coreProperties>
</file>