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73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9E51-2CC5-A24B-A00C-2074F1D89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4DE72-C007-764B-A990-5C6F9FE5E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05C2-2559-2740-8AD3-066BC787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876-98B0-B24D-AF49-931C97EF3FC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04F42-059F-5A40-9BAF-9BF2C583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3861A-AB1A-3C47-B190-4357DD31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860F-A0B0-F840-915E-E1F0A82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2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0495-4BB8-C947-82D6-EC3F5303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00E42-C65B-3D44-A8FA-01C46BB5A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73BD-FBF5-0846-BAAE-E8CB9080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876-98B0-B24D-AF49-931C97EF3FC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D087-F328-EB47-A654-D12932B6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1309F-613F-4F4E-B9E0-2A4A9FA8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860F-A0B0-F840-915E-E1F0A82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3A33B-5FDE-2B4B-BB1D-206BE70A9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67FE-E72A-684B-9341-7A4CC5A0A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F4093-3C86-0F41-BD02-BAE09EF6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876-98B0-B24D-AF49-931C97EF3FC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C9008-47B4-394D-BBE5-8CEFD12B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045C5-2929-AE4B-B387-5E77DAA9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860F-A0B0-F840-915E-E1F0A82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BE98-BF72-0C45-9078-911B7B07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CFB0-5DDF-324D-9C68-1D94E3E6A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7DB2-26ED-8946-BEE1-6E4164D5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876-98B0-B24D-AF49-931C97EF3FC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5857-DF9B-4D4B-9438-65157ED3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17BB-B520-BC48-9DF8-863B664F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860F-A0B0-F840-915E-E1F0A82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0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673B-60E1-3547-90D0-3BD881E2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6E89-A17C-C142-822C-F481D943E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9D0D9-5141-D04A-A2D6-9BA4E9A3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876-98B0-B24D-AF49-931C97EF3FC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2849-754E-674C-807F-347F4E9B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43A98-310F-2C42-9B82-2B649184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860F-A0B0-F840-915E-E1F0A82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1F56-9359-8D49-A10D-BBB5D55A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6F2E-22AC-FE42-B9B2-5992877BC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1806F-37EC-AF42-B5A7-AC7FA7B8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58AF3-2D2A-344D-AA57-73087BF4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876-98B0-B24D-AF49-931C97EF3FC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5B289-F832-E14C-BD86-51919072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B57D4-38B1-3C46-8E16-6846E593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860F-A0B0-F840-915E-E1F0A82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9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D30E-0BDD-E24B-BB04-053CF19C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8105A-5487-8646-A24E-B0992556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2E766-9DFF-A94B-85EF-081E62524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720F7-455C-4A47-889F-1EC573181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B842E-0A01-5A4D-9592-A6F2EC421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9C2E9-BDE3-C748-BD60-498CC794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876-98B0-B24D-AF49-931C97EF3FC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41505-FED0-FE48-8091-F151C445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BF8EB-60C9-5444-BB87-D534C30A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860F-A0B0-F840-915E-E1F0A82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1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39DC-2DA0-3942-80D7-17CE9E18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E0275-A80C-334F-906C-4FACA830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876-98B0-B24D-AF49-931C97EF3FC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53090-4CCF-8A48-B268-0E1E7EA4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D10E-F203-0442-A4CF-5E68B5B3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860F-A0B0-F840-915E-E1F0A82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4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90812-FCBA-0846-A345-A16B9A1A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876-98B0-B24D-AF49-931C97EF3FC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4759F-F025-5042-A81A-C28B173A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8638C-8D59-D541-BE47-9505ACC7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860F-A0B0-F840-915E-E1F0A82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7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39BA-959E-FC40-A539-550EFCFE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5A9A-A9B4-9545-9AE1-EB9A1B297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F9A58-4523-0B40-AC24-54EAF08F9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7A256-D61D-6C41-BC32-83FA5E21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876-98B0-B24D-AF49-931C97EF3FC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B136B-F829-9143-8205-3D533611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8B99-47F4-D847-A3A9-6192CD2B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860F-A0B0-F840-915E-E1F0A82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3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BBED-85E3-064B-AE03-ECDE42A7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F7D8D-B098-A74E-BCFF-EA7FB5CB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8D225-38EE-FB45-9E25-71C2C236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9F4F0-3456-4E42-9892-6B14796E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876-98B0-B24D-AF49-931C97EF3FC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1F102-9CCA-FA48-9F56-94136F3C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A572-1836-314C-9D27-42B27CED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860F-A0B0-F840-915E-E1F0A82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2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E164B-4C24-814E-8452-A18A6E04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696DA-79AA-2B44-A2DC-5CA9C528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C6458-7D00-C34A-ACF1-C1CE6EC43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0A876-98B0-B24D-AF49-931C97EF3FC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182D-95E0-0649-A643-8B6B17684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6EBFA-CDDD-2140-AB4E-BA1C7CC07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D860F-A0B0-F840-915E-E1F0A82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23CD-BB19-2141-8334-EBE8D5ED4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685800"/>
            <a:ext cx="8229600" cy="762000"/>
          </a:xfrm>
        </p:spPr>
        <p:txBody>
          <a:bodyPr/>
          <a:lstStyle/>
          <a:p>
            <a:r>
              <a:rPr lang="en-US" sz="3200" dirty="0"/>
              <a:t>Lasso Regularization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2A285-7103-D948-94FC-F9D71A0DA77F}"/>
              </a:ext>
            </a:extLst>
          </p:cNvPr>
          <p:cNvSpPr txBox="1"/>
          <p:nvPr/>
        </p:nvSpPr>
        <p:spPr>
          <a:xfrm>
            <a:off x="2514600" y="1448938"/>
            <a:ext cx="7162800" cy="93358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spcAft>
                <a:spcPts val="400"/>
              </a:spcAft>
              <a:buFont typeface="Wingdings" pitchFamily="2" charset="2"/>
              <a:buChar char="Ø"/>
            </a:pPr>
            <a:r>
              <a:rPr lang="en-US" sz="1200" dirty="0"/>
              <a:t>Lasso regression penalized some features which contributed to over-fitting of the models.</a:t>
            </a: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Ø"/>
            </a:pPr>
            <a:r>
              <a:rPr lang="en-US" sz="1200" dirty="0"/>
              <a:t>Features related to crime (Murder, Viol, Robbery, etc.) were deemed to over-fit and add complexity to the model. </a:t>
            </a: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Ø"/>
            </a:pPr>
            <a:r>
              <a:rPr lang="en-US" sz="1200" dirty="0"/>
              <a:t>Their coefficients were shrunk by the algorithm.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EBBF8C-C5A0-834E-80FA-C9A27B979DC8}"/>
              </a:ext>
            </a:extLst>
          </p:cNvPr>
          <p:cNvSpPr txBox="1"/>
          <p:nvPr/>
        </p:nvSpPr>
        <p:spPr>
          <a:xfrm>
            <a:off x="2514600" y="2743201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1202F"/>
                </a:solidFill>
              </a:rPr>
              <a:t>Root Mean Square Error: 0.1251</a:t>
            </a:r>
          </a:p>
          <a:p>
            <a:endParaRPr lang="en-US" sz="1400" b="1" dirty="0">
              <a:solidFill>
                <a:srgbClr val="C1202F"/>
              </a:solidFill>
            </a:endParaRPr>
          </a:p>
          <a:p>
            <a:r>
              <a:rPr lang="en-US" sz="1400" b="1" dirty="0">
                <a:solidFill>
                  <a:srgbClr val="C1202F"/>
                </a:solidFill>
              </a:rPr>
              <a:t>Mean Absolute Percent Error: 0.4979</a:t>
            </a:r>
          </a:p>
        </p:txBody>
      </p:sp>
    </p:spTree>
    <p:extLst>
      <p:ext uri="{BB962C8B-B14F-4D97-AF65-F5344CB8AC3E}">
        <p14:creationId xmlns:p14="http://schemas.microsoft.com/office/powerpoint/2010/main" val="114568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Lasso 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 Regularization</dc:title>
  <dc:creator>Harshit Gaur</dc:creator>
  <cp:lastModifiedBy>Harshit Gaur</cp:lastModifiedBy>
  <cp:revision>1</cp:revision>
  <dcterms:created xsi:type="dcterms:W3CDTF">2022-03-29T08:09:28Z</dcterms:created>
  <dcterms:modified xsi:type="dcterms:W3CDTF">2022-03-29T08:09:48Z</dcterms:modified>
</cp:coreProperties>
</file>