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FD7A-93FE-4792-B432-CAF3516F6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3A8C4-1280-4D7D-883B-A0636F8FA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92E9C-4A89-4BBA-B737-4821AABC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BA821-55A7-4BDA-AB5E-670706F5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0D8B-D2E0-4D2F-BF49-8C0F6468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7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9F1-FEA7-4D7C-A29A-516B6A2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F1903-256C-45E9-B5B1-B7A027611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EA27-23F2-47C0-8994-65965BB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761C-2711-4CAC-949E-98345A6E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7C1B-AAA8-4ABC-995C-50B48280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5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6E58E-40E9-4928-B35F-AA7C092EF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0109D-ABFC-40E2-8A83-ECCCE43D8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C722-D55E-4DA4-8F32-50F87BCB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47FF-B5EB-49C6-B465-2754940A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096D4-1349-4504-9E1B-EC62F98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B2F7-7DA0-4F7D-AD67-BEE17D81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B0B0-E046-48E0-9A45-C68D0139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4A86-73BF-415D-8030-A95F53BB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D91C-0724-49D9-8157-4AE05642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813C-73C3-4521-92AF-DEC4E4A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7781-076D-4C10-920C-16C0975A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858E-ADBB-4D3E-820D-E4A2FDDD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773FD-6ACA-4CF5-ADEF-97742D90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DAFF-54E9-4160-A579-2E958F44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37EBA-1151-42F1-AE27-7162E503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6135-AC80-454D-8337-B4AAF5B1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F54B-45E1-4AB1-A1D0-684551FF0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DBEF2-7267-4E19-BAF6-0E22E9E01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C2196-6B10-4B72-84ED-B4217570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D13D3-C2E9-402F-A785-EF860A55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ADC41-4547-4929-97E2-40F7E003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617C-977F-4EAB-862B-B3C42DFC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22FA3-B3D1-4984-9767-50562E18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BA60-0948-423B-B64A-B2FA3ABAF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2F6EF-2AA7-4E54-AACD-CCB2C4992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FB8A4-B4FB-4E0D-8C2C-1117D850C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22A21-4369-4603-B8BF-EBC11F6C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4EBC2-48E8-452A-AAE5-6EA93D41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6CF3A-9A42-44C5-98FA-A707FC80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103E-13D8-4F58-9B0D-3B354A36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36E70-4231-4C85-ADCD-8AC98EA1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7C412-034A-4897-ADEE-C9E33D36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2D364-1A75-4009-B883-87E7E660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53EDE-FEF0-4F5E-A957-747F3DF0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947C2-B448-4AE3-B6A3-AEB966BC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0A7FA-4E9E-40A8-A4B1-512A247E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AA67-F42E-4139-978A-FC6621F9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C24B-EA34-41EC-8795-C356277A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DEA67-4ED5-4210-A989-2C42AAAD1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1716-D498-419B-BA90-FF1610EC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98679-CA09-4F40-884C-8F04D1CF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4863-066B-444B-A841-15FCE688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197D-18E8-4376-ABD7-727A5C4A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3F42B-395E-4F62-86CA-52162A968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0F7FA-D076-4D40-B827-AE82F62F7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3476-F8F4-4550-A98F-5571D38D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A2C3E-5121-4860-85A4-BDA51AE1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5FBC-2A2F-4E2E-A561-57872FB4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2C278-85BE-45A8-A5A8-37363ACE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6A8B5-EE41-4E49-A5E6-F3B1A04F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8323B-2CE7-440E-A2A6-0E265DE35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0534-E95B-49F8-AE70-1D635A015F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5F430-BFEC-412F-BB37-30A715BBC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DE93-F522-4EA4-B1E1-B8AE9342B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A4AD-1F80-4A0E-80A2-14148C0C9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DEF1-5645-4774-9676-0AAA29602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Presidential Election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5D3A-F629-45C5-8A3E-BFF3AD250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by:-</a:t>
            </a:r>
          </a:p>
          <a:p>
            <a:r>
              <a:rPr lang="en-US" dirty="0"/>
              <a:t>Group X</a:t>
            </a:r>
          </a:p>
          <a:p>
            <a:r>
              <a:rPr lang="en-US" dirty="0"/>
              <a:t>MPS Analytics</a:t>
            </a:r>
          </a:p>
          <a:p>
            <a:r>
              <a:rPr lang="en-US" dirty="0"/>
              <a:t>ALY6015 – Intermediate Analytics</a:t>
            </a:r>
          </a:p>
        </p:txBody>
      </p:sp>
    </p:spTree>
    <p:extLst>
      <p:ext uri="{BB962C8B-B14F-4D97-AF65-F5344CB8AC3E}">
        <p14:creationId xmlns:p14="http://schemas.microsoft.com/office/powerpoint/2010/main" val="112049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CCE1-218C-4A56-B09A-A6139A65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3785-B917-4A10-93AB-FA75262B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of project – Questions to be answered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Data Analysis – Analytical Methods Applied</a:t>
            </a:r>
          </a:p>
          <a:p>
            <a:r>
              <a:rPr lang="en-US" dirty="0"/>
              <a:t>Results and Conclusion</a:t>
            </a:r>
          </a:p>
          <a:p>
            <a:r>
              <a:rPr lang="en-US" dirty="0"/>
              <a:t>Further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93133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CCE1-218C-4A56-B09A-A6139A65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3785-B917-4A10-93AB-FA75262B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factors and attributes of a county that influence the results of presidential election?</a:t>
            </a:r>
          </a:p>
          <a:p>
            <a:pPr lvl="1"/>
            <a:r>
              <a:rPr lang="en-US" dirty="0"/>
              <a:t>This can help understand which counties to target for the election campaign, and</a:t>
            </a:r>
          </a:p>
          <a:p>
            <a:pPr lvl="1"/>
            <a:r>
              <a:rPr lang="en-US" dirty="0"/>
              <a:t>What campaign message to drive in those counties?</a:t>
            </a:r>
          </a:p>
          <a:p>
            <a:r>
              <a:rPr lang="en-US" dirty="0"/>
              <a:t>Can we predict the winning party in each county?</a:t>
            </a:r>
          </a:p>
          <a:p>
            <a:pPr lvl="1"/>
            <a:r>
              <a:rPr lang="en-US" dirty="0"/>
              <a:t>Based on the attributes of the county, what percentage of votes will democrat garner?</a:t>
            </a:r>
          </a:p>
        </p:txBody>
      </p:sp>
    </p:spTree>
    <p:extLst>
      <p:ext uri="{BB962C8B-B14F-4D97-AF65-F5344CB8AC3E}">
        <p14:creationId xmlns:p14="http://schemas.microsoft.com/office/powerpoint/2010/main" val="222388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CCE1-218C-4A56-B09A-A6139A65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3785-B917-4A10-93AB-FA75262B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county level election results for 2008, 2012, and 2016</a:t>
            </a:r>
          </a:p>
          <a:p>
            <a:r>
              <a:rPr lang="en-US" dirty="0"/>
              <a:t>Demography and attributes of the county</a:t>
            </a:r>
          </a:p>
          <a:p>
            <a:pPr lvl="1"/>
            <a:r>
              <a:rPr lang="en-US" dirty="0"/>
              <a:t>Population by Race, Age Group, Gender</a:t>
            </a:r>
          </a:p>
          <a:p>
            <a:pPr lvl="1"/>
            <a:r>
              <a:rPr lang="en-US" dirty="0"/>
              <a:t>Migration, Household Income, Unemployment Rate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Additional data sources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9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150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Presidential Election Analysis</vt:lpstr>
      <vt:lpstr>Content of presentation</vt:lpstr>
      <vt:lpstr>Question to be answered</vt:lpstr>
      <vt:lpstr>Data for 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Presidential Election Analysis</dc:title>
  <dc:creator>Akash Raj</dc:creator>
  <cp:lastModifiedBy>Akash Raj</cp:lastModifiedBy>
  <cp:revision>1</cp:revision>
  <dcterms:created xsi:type="dcterms:W3CDTF">2022-03-27T02:39:22Z</dcterms:created>
  <dcterms:modified xsi:type="dcterms:W3CDTF">2022-03-28T00:18:33Z</dcterms:modified>
</cp:coreProperties>
</file>