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7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8F8B-9ABA-C141-9CFF-86A2BF11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8C078-46D5-854F-B176-0F86F477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D721-20A9-6A42-B806-41D7C2E9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134A-F226-F945-B10B-FCD311E7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7E4D-2D18-F44A-AF60-F1D25745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B140-A980-EA45-9385-ED521022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78223-F38C-9F4F-94D3-39A6CD2C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2D6C-30BE-F243-BFC3-378C97AF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B67B-BB83-3B44-A949-533148BA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817B-A72D-C04D-A54A-8356CC4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7FF9B-BC4B-A549-B45A-94F423C33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27306-E6FF-5249-B03B-9CCDC5CC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4FD8-C76B-054A-BEBE-1F2FBBF4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BB76-5968-814D-8FC5-D24F352F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3B4A-FE1C-7D42-8230-988CD8B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A23-9658-C64C-8E85-28638C32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7927-1C7A-1847-B41B-1F2B0A9B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F318-E795-0343-8F0C-C358D0C4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B1E0-091E-0C43-B589-5B418C6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EC20-42CE-214A-96DE-88AB18C1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BCC8-58A3-0B4F-A2FD-1B37EA4C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AE63D-FA41-3B42-B7F5-B52CD2AE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3519-B3C9-5748-8045-0C1C1CEF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19B2-F33A-E248-BB88-50FCF3DC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575C-4760-E644-B609-BD76764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356E-D093-FB40-A9D9-42B16527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2906-6187-4F43-BE0A-450CF7666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6FBA-BD7C-CF4D-BB92-A5137C5D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14E4-7056-A140-80C4-25131F5E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7D65-8C4E-0547-A6DF-CB452098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7EFF-1707-C24A-8983-206A9BDE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5AB6-308A-184E-AC58-EC527C34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5A81-6CC9-884F-AFB7-BDE06161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D33D7-2ED6-3541-9FB6-CCD3DE6F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B804E-B19C-0542-9660-AB3EA3EE4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97CEB-EED2-2048-8107-4744B40F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8708C-457F-C443-8218-C0521D3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068CB-AA17-E94F-BB7D-86DF34DF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FFED7-7494-3047-BEAF-DCABBB2B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4148-FAF6-3546-96A8-BB17586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D8D5-4311-F54F-ADF7-D7254E57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1691-7E72-E846-A9FF-B1F2AA1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031B-F254-1C49-B07A-F926C3D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CD6D7-C1AA-144E-B0B9-B84EE901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2FE94-AD57-D345-BE8F-83ACC15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A0B2-DC70-5F48-BCF7-4F381E72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11C-49CE-1C4C-AB1A-FBD7F82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D29E-5D3E-1847-A2DA-BC4D9C06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C3192-EBEA-0A4F-BC31-E2596711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3792-82E6-D642-9D4E-96DE5754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2735-78FB-164A-87DA-7AB80CED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B285-9775-5544-8197-F330691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FEAD-8AA9-F54A-A139-6902B517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FC96-7800-904C-84C8-D68C4640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F6605-5BE0-DD49-BD0A-EE2EFD85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D56C2-CDFB-C144-854F-BCA213B4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D878F-B9A6-2847-81BC-B22943E9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4F00-7D96-F14D-96CB-81AD6C10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43200-B89D-884B-85FD-AFD715D1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1B01-F5CD-F44F-B9A9-F6B8FCE5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3865-2441-7C4B-ABFE-C460926EB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29CC-CD75-9E4E-B3C9-8254410F11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6AE3-CC53-914F-AF89-732E316F6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F369-6762-084B-AEA6-CCF832229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8735-615E-0F48-9903-4FC1AF107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1AE-7A79-1047-95AE-1CF058D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600202"/>
            <a:ext cx="73152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What factors and attributes of a county influence the results of presidential election?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D56D3C-0C47-4E70-BE50-058AEE35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8944" y="1656534"/>
            <a:ext cx="916656" cy="55326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94FD9C7-1476-4855-AA80-0778142B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404" y="4150360"/>
            <a:ext cx="900197" cy="5433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88C472-7AB7-4D49-9C1B-9ACEAC1613DB}"/>
              </a:ext>
            </a:extLst>
          </p:cNvPr>
          <p:cNvSpPr txBox="1">
            <a:spLocks/>
          </p:cNvSpPr>
          <p:nvPr/>
        </p:nvSpPr>
        <p:spPr>
          <a:xfrm>
            <a:off x="2895600" y="4151499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Can we predict which party will win the 2016 presidential election in each county?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ACC46D-F97C-F24C-8596-8786E7918056}"/>
              </a:ext>
            </a:extLst>
          </p:cNvPr>
          <p:cNvSpPr txBox="1">
            <a:spLocks/>
          </p:cNvSpPr>
          <p:nvPr/>
        </p:nvSpPr>
        <p:spPr>
          <a:xfrm>
            <a:off x="2895600" y="2467282"/>
            <a:ext cx="8229600" cy="12995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Unemployment Rate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Race (African American, American Indian, Asian, White)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Median Household Income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Poverty Estimators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Educational Attainments (Diploma, Bachelor, Masters, PhD.)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Migration Rates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6B1E248F-8092-EA46-AACD-0825F9BF2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69" t="23333" r="20691" b="32223"/>
          <a:stretch/>
        </p:blipFill>
        <p:spPr>
          <a:xfrm>
            <a:off x="2060821" y="2418535"/>
            <a:ext cx="769362" cy="7070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1FE3F4-9EE7-5A47-8F3F-F6A0F13AA8CF}"/>
              </a:ext>
            </a:extLst>
          </p:cNvPr>
          <p:cNvSpPr txBox="1">
            <a:spLocks/>
          </p:cNvSpPr>
          <p:nvPr/>
        </p:nvSpPr>
        <p:spPr>
          <a:xfrm>
            <a:off x="2895600" y="4928506"/>
            <a:ext cx="8229600" cy="12995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00"/>
              </a:spcAft>
              <a:buNone/>
            </a:pPr>
            <a:r>
              <a:rPr lang="en-US" sz="1400" dirty="0">
                <a:latin typeface="+mn-lt"/>
              </a:rPr>
              <a:t>We got an accuracy of around 60% which suggests that we were able to </a:t>
            </a:r>
            <a:r>
              <a:rPr lang="en-US" sz="1400" dirty="0"/>
              <a:t>predict the winning party of the US Presidential election in 60% of the counties correctly along with the usage of external data. For now, we can say that democrats have solid base in counties having </a:t>
            </a:r>
          </a:p>
          <a:p>
            <a:pPr marL="0" indent="0">
              <a:spcAft>
                <a:spcPts val="400"/>
              </a:spcAft>
              <a:buNone/>
            </a:pPr>
            <a:endParaRPr lang="en-US" sz="1400" dirty="0">
              <a:latin typeface="+mn-lt"/>
            </a:endParaRPr>
          </a:p>
          <a:p>
            <a:pPr marL="0" indent="0">
              <a:spcAft>
                <a:spcPts val="400"/>
              </a:spcAft>
              <a:buNone/>
            </a:pPr>
            <a:endParaRPr lang="en-US" sz="1400" dirty="0"/>
          </a:p>
          <a:p>
            <a:pPr marL="0" indent="0">
              <a:spcAft>
                <a:spcPts val="400"/>
              </a:spcAft>
              <a:buNone/>
            </a:pPr>
            <a:r>
              <a:rPr lang="en-US" sz="1400" dirty="0">
                <a:latin typeface="+mn-lt"/>
              </a:rPr>
              <a:t>But, we also need more dimensionality to the </a:t>
            </a:r>
            <a:r>
              <a:rPr lang="en-US" sz="1400" dirty="0"/>
              <a:t>analysis data to </a:t>
            </a:r>
            <a:endParaRPr lang="en-US" sz="1400" dirty="0">
              <a:latin typeface="+mn-lt"/>
            </a:endParaRP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BE34B595-BBD7-4B4A-A6D3-D20895C1B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69" t="23333" r="20691" b="32223"/>
          <a:stretch/>
        </p:blipFill>
        <p:spPr>
          <a:xfrm>
            <a:off x="2060821" y="4879759"/>
            <a:ext cx="769362" cy="70709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38332EF-978F-1048-A8F3-3AEA8DD8E566}"/>
              </a:ext>
            </a:extLst>
          </p:cNvPr>
          <p:cNvSpPr txBox="1">
            <a:spLocks/>
          </p:cNvSpPr>
          <p:nvPr/>
        </p:nvSpPr>
        <p:spPr>
          <a:xfrm>
            <a:off x="3048000" y="5654114"/>
            <a:ext cx="8229600" cy="67844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400" dirty="0"/>
              <a:t>Citizens with High Educational Attainment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400" dirty="0"/>
              <a:t>Less Crime Rate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400" dirty="0"/>
              <a:t>High African American population</a:t>
            </a:r>
          </a:p>
          <a:p>
            <a:pPr>
              <a:spcAft>
                <a:spcPts val="400"/>
              </a:spcAft>
              <a:buFont typeface="Wingdings" pitchFamily="2" charset="2"/>
              <a:buChar char="Ø"/>
            </a:pPr>
            <a:r>
              <a:rPr lang="en-US" sz="1400" dirty="0"/>
              <a:t>Less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Scope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of the project</dc:title>
  <dc:creator>Harshit Gaur</dc:creator>
  <cp:lastModifiedBy>Harshit Gaur</cp:lastModifiedBy>
  <cp:revision>1</cp:revision>
  <dcterms:created xsi:type="dcterms:W3CDTF">2022-03-29T16:48:18Z</dcterms:created>
  <dcterms:modified xsi:type="dcterms:W3CDTF">2022-03-29T17:04:41Z</dcterms:modified>
</cp:coreProperties>
</file>