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07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55CF-EED6-3747-9E05-7948524F3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1CCB-B579-D041-BFC0-A16AC0620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FF32-F06D-EC41-AF9E-AA192C5F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081B-D993-CE40-ADBD-483446FB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8E64-6B4B-3F4A-AC35-0CD2A202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5A16-4F89-D247-9A13-0CF0323E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4DD7F-3E59-EC48-88C5-E29EFE140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4CE5-5224-6F44-80D0-6D834736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0CC2-8F7E-6742-8FDA-C1F4AA8F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47D2D-7A03-4446-8117-C709E95B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A39BA-5B26-2E4F-9B93-9D56DD95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454C-30BF-A249-820A-94E300427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3E9B-845B-AE4D-80DD-8AEF5F26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B8AD-09EF-D94E-9EAF-D518E51B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12F4C-C2B3-2F48-A63C-7A8B3605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5F68-AC5F-CC4F-89EF-E82824DF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B797-2148-1B4B-9EDA-875FC917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4E25-E010-5648-82EC-AF3A796C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080E-96E4-9D40-A262-957DDD2A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AA51-A949-7F4A-A04C-AD0F2FCC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4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5FED-30C6-8544-9890-0A799E72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89A63-F8AE-8647-8867-B5F502F2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6BB0-C0D0-934B-88A7-3CD0FE7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1E64-64EF-4E47-BA87-1C245B4C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B096-9E5D-674C-981B-31888BE4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A759-9406-7B49-8FA6-D8085B6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535E-FCA8-0B44-A7F4-87406192B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C967A-B21D-4449-A44B-23797E0DA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C7FC9-9AB7-6042-A9FE-1A3E35A3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D27AA-AFEF-5B47-A8DD-4171C1AB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46E98-F22E-454B-892A-FAE31E94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3E9B-E1DE-EA44-966E-1111F93C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D431-87E7-6849-8C06-F478CF91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0E92D-3CDE-7441-92BF-539EAFB8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DF230-9A33-8C41-AFB0-3D718E0F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4900A-68C2-364D-8FE9-27950E8F9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1B4BF-19CD-8E41-9623-5C47F22B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F10C4-773C-C14E-A347-397B7AC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118DF-5972-DD4F-96D3-8C383112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3CD-87DE-B441-A300-1576A695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2D3CC-1088-5E48-8966-EFA2AF21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A9832-75C7-8C4D-A563-A5618591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06D41-F116-2945-B04B-50119C73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7E1A6-35DD-0645-8501-03303EAD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700E7-9402-724B-A772-00E44481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7A71E-9507-214C-ABE6-77198CBF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2DBA-EF63-D14C-B9CA-01A29445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EFEB-6A7A-674F-BE7D-232ED733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01FDE-273F-034F-92F3-E156A56B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EFD8-DD17-7D4E-AF50-F8FBC7D2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94A39-0787-FF49-B54E-64F328CC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DBC3-F3C9-D64D-8352-86CC6B8C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3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ED7-EE79-A54A-9315-9A08CE97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697F7-C0D3-5243-ABBA-296B3CD8D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C7A55-7F8D-A249-9EE8-F80C1B5CB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2E1A-7B4D-D644-8B70-2C71D739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9FCD-81C0-9E41-B287-924D83BC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D2E05-A67B-234F-9575-7BFBA89A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6D87B-1949-4A46-9598-B9F3D8FD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5D2A-52B9-AA46-97C3-7C09ABBB7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35F7-500B-5D4D-B05E-C11F50805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99E7-B681-7649-BCB4-2AF1CCDC006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884A-506B-EA4E-8EF8-D66D6F0E0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1C30-FD51-9C49-A795-BC14BFC7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9616-E502-3844-A364-027E981D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23CD-BB19-2141-8334-EBE8D5ED4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8229600" cy="762000"/>
          </a:xfrm>
        </p:spPr>
        <p:txBody>
          <a:bodyPr/>
          <a:lstStyle/>
          <a:p>
            <a:r>
              <a:rPr lang="en-US" sz="3200" dirty="0"/>
              <a:t>Stepwise Selection and Linear Regression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897B12C-601A-6340-A21C-0B15B044A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1" t="15063" r="19004" b="14892"/>
          <a:stretch/>
        </p:blipFill>
        <p:spPr>
          <a:xfrm>
            <a:off x="1981200" y="1447801"/>
            <a:ext cx="762000" cy="859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2A285-7103-D948-94FC-F9D71A0DA77F}"/>
              </a:ext>
            </a:extLst>
          </p:cNvPr>
          <p:cNvSpPr txBox="1"/>
          <p:nvPr/>
        </p:nvSpPr>
        <p:spPr>
          <a:xfrm>
            <a:off x="3200400" y="1447801"/>
            <a:ext cx="7162800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200" dirty="0"/>
              <a:t>Unemployment Rate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200" dirty="0"/>
              <a:t>Race (African American, American Indian, Asian, White)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200" dirty="0"/>
              <a:t>Median Household Income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200" dirty="0"/>
              <a:t>Poverty Estimators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200" dirty="0"/>
              <a:t>Educational Attainments (Diploma, Bachelor, Masters, PhD.)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200" dirty="0"/>
              <a:t>Migration Rates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2A339433-1078-954C-AFE0-D0E895460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" r="6040"/>
          <a:stretch/>
        </p:blipFill>
        <p:spPr>
          <a:xfrm>
            <a:off x="1828801" y="2819400"/>
            <a:ext cx="5218309" cy="34536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9C35BC-C0D7-7449-9405-0464E3F71EE6}"/>
              </a:ext>
            </a:extLst>
          </p:cNvPr>
          <p:cNvSpPr txBox="1"/>
          <p:nvPr/>
        </p:nvSpPr>
        <p:spPr>
          <a:xfrm>
            <a:off x="7315200" y="2819401"/>
            <a:ext cx="3048000" cy="24622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Aft>
                <a:spcPts val="400"/>
              </a:spcAft>
              <a:buFont typeface="Wingdings" pitchFamily="2" charset="2"/>
              <a:buChar char="Ø"/>
            </a:pPr>
            <a:r>
              <a:rPr lang="en-US" sz="1200" dirty="0"/>
              <a:t>For every percentage of increase in African American population, 0.8 percent of democratic votes should increase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Ø"/>
            </a:pPr>
            <a:r>
              <a:rPr lang="en-US" sz="1200" dirty="0"/>
              <a:t>For every percentage of decrease in unemployment rate, 0.02 percent of democratic should increase.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Ø"/>
            </a:pPr>
            <a:r>
              <a:rPr lang="en-US" sz="1200" dirty="0"/>
              <a:t>For educational attainment increase in the country, around 0.05 percent increase should be in democrat votes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Ø"/>
            </a:pP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BBF8C-C5A0-834E-80FA-C9A27B979DC8}"/>
              </a:ext>
            </a:extLst>
          </p:cNvPr>
          <p:cNvSpPr txBox="1"/>
          <p:nvPr/>
        </p:nvSpPr>
        <p:spPr>
          <a:xfrm>
            <a:off x="7315200" y="55344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1202F"/>
                </a:solidFill>
              </a:rPr>
              <a:t>R-Square: 0.6851</a:t>
            </a:r>
          </a:p>
          <a:p>
            <a:endParaRPr lang="en-US" sz="1400" b="1" dirty="0">
              <a:solidFill>
                <a:srgbClr val="C1202F"/>
              </a:solidFill>
            </a:endParaRPr>
          </a:p>
          <a:p>
            <a:r>
              <a:rPr lang="en-US" sz="1400" b="1" dirty="0">
                <a:solidFill>
                  <a:srgbClr val="C1202F"/>
                </a:solidFill>
              </a:rPr>
              <a:t>Adjusted R-Square: 0.7038</a:t>
            </a:r>
          </a:p>
        </p:txBody>
      </p:sp>
    </p:spTree>
    <p:extLst>
      <p:ext uri="{BB962C8B-B14F-4D97-AF65-F5344CB8AC3E}">
        <p14:creationId xmlns:p14="http://schemas.microsoft.com/office/powerpoint/2010/main" val="110962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Stepwise Selection and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Stepwise Selection and Linear Regression</dc:title>
  <dc:creator>Harshit Gaur</dc:creator>
  <cp:lastModifiedBy>Harshit Gaur</cp:lastModifiedBy>
  <cp:revision>1</cp:revision>
  <dcterms:created xsi:type="dcterms:W3CDTF">2022-03-29T07:49:52Z</dcterms:created>
  <dcterms:modified xsi:type="dcterms:W3CDTF">2022-03-29T07:50:52Z</dcterms:modified>
</cp:coreProperties>
</file>