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all Statistics">
            <a:extLst>
              <a:ext uri="{FF2B5EF4-FFF2-40B4-BE49-F238E27FC236}">
                <a16:creationId xmlns:a16="http://schemas.microsoft.com/office/drawing/2014/main" id="{8AA989B9-CEAD-4111-989B-98D2EC063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ree Count by Community">
            <a:extLst>
              <a:ext uri="{FF2B5EF4-FFF2-40B4-BE49-F238E27FC236}">
                <a16:creationId xmlns:a16="http://schemas.microsoft.com/office/drawing/2014/main" id="{FC5248D1-4586-4D7F-A7DD-7E5D094C3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0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ost Common Species and Boroughs">
            <a:extLst>
              <a:ext uri="{FF2B5EF4-FFF2-40B4-BE49-F238E27FC236}">
                <a16:creationId xmlns:a16="http://schemas.microsoft.com/office/drawing/2014/main" id="{BBF517E1-40C9-49A0-81E7-E8DDAA1A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6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ree Problem Dashboard">
            <a:extLst>
              <a:ext uri="{FF2B5EF4-FFF2-40B4-BE49-F238E27FC236}">
                <a16:creationId xmlns:a16="http://schemas.microsoft.com/office/drawing/2014/main" id="{2AEADB2F-7C60-46F7-98AF-0A0163C42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1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Guard Replacement">
            <a:extLst>
              <a:ext uri="{FF2B5EF4-FFF2-40B4-BE49-F238E27FC236}">
                <a16:creationId xmlns:a16="http://schemas.microsoft.com/office/drawing/2014/main" id="{E02BB184-ED55-41C4-AD0D-CA494E49C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1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idewalk &amp;amp; Curb Replacement">
            <a:extLst>
              <a:ext uri="{FF2B5EF4-FFF2-40B4-BE49-F238E27FC236}">
                <a16:creationId xmlns:a16="http://schemas.microsoft.com/office/drawing/2014/main" id="{83E130F0-295E-4E03-AB32-4A3B65ED4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9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Raj</dc:creator>
  <cp:lastModifiedBy>Akash Raj</cp:lastModifiedBy>
  <cp:revision>1</cp:revision>
  <dcterms:created xsi:type="dcterms:W3CDTF">2022-03-30T20:27:05Z</dcterms:created>
  <dcterms:modified xsi:type="dcterms:W3CDTF">2022-03-30T20:30:58Z</dcterms:modified>
</cp:coreProperties>
</file>