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500733-F898-4CA9-A06B-B8611993D55E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7F9705-3A70-417F-A023-7B39F3908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pusedge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4.png"/><Relationship Id="rId4" Type="http://schemas.openxmlformats.org/officeDocument/2006/relationships/hyperlink" Target="http://www.slinf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5000"/>
            <a:lum/>
          </a:blip>
          <a:srcRect/>
          <a:stretch>
            <a:fillRect l="-18000" t="37000" r="-20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6400800" cy="1752600"/>
          </a:xfrm>
        </p:spPr>
        <p:txBody>
          <a:bodyPr/>
          <a:lstStyle/>
          <a:p>
            <a:pPr algn="ctr"/>
            <a:endParaRPr lang="en-US" sz="1800" b="0" dirty="0" smtClean="0"/>
          </a:p>
          <a:p>
            <a:pPr algn="l"/>
            <a:r>
              <a:rPr lang="en-US" sz="1800" b="0" i="1" u="sng" dirty="0" smtClean="0">
                <a:solidFill>
                  <a:schemeClr val="tx1"/>
                </a:solidFill>
              </a:rPr>
              <a:t>Any company that has employees knows that it can be time consuming to keep track of everyone's attendance</a:t>
            </a:r>
            <a:r>
              <a:rPr lang="en-US" b="0" u="sng" dirty="0" smtClean="0">
                <a:solidFill>
                  <a:schemeClr val="tx1"/>
                </a:solidFill>
              </a:rPr>
              <a:t>.</a:t>
            </a:r>
            <a:endParaRPr lang="en-US" b="0" u="sng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>How to Monitor your Employee’s </a:t>
            </a:r>
            <a:r>
              <a:rPr lang="en-US" sz="3200" b="1" u="sng" dirty="0" err="1" smtClean="0"/>
              <a:t>Attendence</a:t>
            </a:r>
            <a:r>
              <a:rPr lang="en-US" sz="3200" b="1" u="sng" dirty="0" smtClean="0"/>
              <a:t>? </a:t>
            </a:r>
            <a:br>
              <a:rPr lang="en-US" sz="3200" b="1" u="sng" dirty="0" smtClean="0"/>
            </a:b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Here Comes Attendance Management System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5523248"/>
            <a:ext cx="3276600" cy="89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 l="-11000" t="8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7498080" cy="5181600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Do you want to </a:t>
            </a:r>
            <a:r>
              <a:rPr lang="en-US" b="1" dirty="0" smtClean="0">
                <a:solidFill>
                  <a:schemeClr val="accent1"/>
                </a:solidFill>
              </a:rPr>
              <a:t>save</a:t>
            </a:r>
            <a:r>
              <a:rPr lang="en-US" b="1" dirty="0" smtClean="0"/>
              <a:t> that money, </a:t>
            </a:r>
            <a:r>
              <a:rPr lang="en-US" b="1" dirty="0" smtClean="0">
                <a:solidFill>
                  <a:schemeClr val="accent1"/>
                </a:solidFill>
              </a:rPr>
              <a:t>reduce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out costs and </a:t>
            </a:r>
            <a:r>
              <a:rPr lang="en-US" b="1" dirty="0" smtClean="0">
                <a:solidFill>
                  <a:schemeClr val="accent1"/>
                </a:solidFill>
              </a:rPr>
              <a:t>increase </a:t>
            </a:r>
            <a:r>
              <a:rPr lang="en-US" b="1" dirty="0" smtClean="0"/>
              <a:t>productivity by your employees.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3600" b="1" dirty="0" smtClean="0"/>
              <a:t>If </a:t>
            </a:r>
            <a:r>
              <a:rPr lang="en-US" sz="3600" b="1" dirty="0" smtClean="0">
                <a:solidFill>
                  <a:schemeClr val="accent1"/>
                </a:solidFill>
              </a:rPr>
              <a:t>yes</a:t>
            </a:r>
            <a:r>
              <a:rPr lang="en-US" sz="3600" b="1" dirty="0" smtClean="0"/>
              <a:t> ? Then you are moving ahead on your </a:t>
            </a:r>
            <a:r>
              <a:rPr lang="en-US" sz="3600" b="1" dirty="0" smtClean="0">
                <a:solidFill>
                  <a:schemeClr val="accent1"/>
                </a:solidFill>
              </a:rPr>
              <a:t>right track</a:t>
            </a:r>
            <a:r>
              <a:rPr lang="en-US" sz="3600" b="1" dirty="0" smtClean="0"/>
              <a:t>!!</a:t>
            </a:r>
            <a:endParaRPr lang="en-US" sz="3600" b="1" dirty="0"/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3000"/>
            <a:lum/>
          </a:blip>
          <a:srcRect/>
          <a:stretch>
            <a:fillRect l="-28000" t="10000" r="-6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Attendance Management System helps to solve your company attendance related issues and to gain the benefits as following…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7498080" cy="5486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Better control over labor force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Support for decision making process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Enhanced worked productivity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Proper usage of financial and human resources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  <p:pic>
        <p:nvPicPr>
          <p:cNvPr id="7" name="Picture 6" descr="image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038600"/>
            <a:ext cx="3124200" cy="22860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 l="1000" t="18000" r="1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solidFill>
                  <a:schemeClr val="accent1"/>
                </a:solidFill>
              </a:rPr>
              <a:t>Thanking You</a:t>
            </a:r>
            <a:endParaRPr lang="en-US" sz="36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u="sng" dirty="0" smtClean="0">
                <a:hlinkClick r:id="rId3"/>
              </a:rPr>
              <a:t>Click Here For More Inquiries Regarding Attendance Management System!</a:t>
            </a:r>
            <a:endParaRPr lang="en-US" sz="3200" u="sng" dirty="0" smtClean="0"/>
          </a:p>
          <a:p>
            <a:pPr>
              <a:buNone/>
            </a:pPr>
            <a:r>
              <a:rPr lang="en-US" sz="3200" dirty="0" smtClean="0"/>
              <a:t>                     </a:t>
            </a:r>
            <a:r>
              <a:rPr lang="en-US" sz="1800" dirty="0" smtClean="0"/>
              <a:t>A Product By </a:t>
            </a:r>
            <a:r>
              <a:rPr lang="en-US" sz="1800" dirty="0" smtClean="0">
                <a:hlinkClick r:id="rId4"/>
              </a:rPr>
              <a:t>Solitaire Infosys </a:t>
            </a:r>
            <a:r>
              <a:rPr lang="en-US" sz="1800" dirty="0" smtClean="0"/>
              <a:t>Inc.</a:t>
            </a:r>
            <a:endParaRPr lang="en-US" sz="1800" dirty="0"/>
          </a:p>
        </p:txBody>
      </p:sp>
      <p:pic>
        <p:nvPicPr>
          <p:cNvPr id="6" name="Picture 5" descr="ce.png">
            <a:hlinkClick r:id="rId3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3626" y="5363069"/>
            <a:ext cx="2362200" cy="79061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383436"/>
            <a:ext cx="5995559" cy="29411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/>
              <a:t>Our Offices-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Address (Canada):</a:t>
            </a:r>
            <a:r>
              <a:rPr lang="it-IT" dirty="0" smtClean="0"/>
              <a:t> </a:t>
            </a:r>
            <a:r>
              <a:rPr lang="it-IT" sz="2000" dirty="0" smtClean="0">
                <a:latin typeface="Adobe Hebrew" pitchFamily="18" charset="-79"/>
                <a:cs typeface="Adobe Hebrew" pitchFamily="18" charset="-79"/>
              </a:rPr>
              <a:t>SUITE 208,3474-93 STREET NW   DMONTON ALBERTA-T6E 6A4 CANADA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Address (India):</a:t>
            </a:r>
            <a:r>
              <a:rPr lang="en-US" dirty="0" smtClean="0"/>
              <a:t> </a:t>
            </a:r>
            <a:r>
              <a:rPr lang="en-US" sz="2000" dirty="0" smtClean="0">
                <a:latin typeface="Adobe Hebrew" pitchFamily="18" charset="-79"/>
                <a:cs typeface="Adobe Hebrew" pitchFamily="18" charset="-79"/>
              </a:rPr>
              <a:t>C-110, Industrial Area Phase-VII, Mohali INDIA</a:t>
            </a:r>
            <a:br>
              <a:rPr lang="en-US" sz="2000" dirty="0" smtClean="0">
                <a:latin typeface="Adobe Hebrew" pitchFamily="18" charset="-79"/>
                <a:cs typeface="Adobe Hebrew" pitchFamily="18" charset="-79"/>
              </a:rPr>
            </a:br>
            <a:r>
              <a:rPr lang="en-US" sz="2000" dirty="0" smtClean="0">
                <a:latin typeface="Adobe Hebrew" pitchFamily="18" charset="-79"/>
                <a:cs typeface="Adobe Hebrew" pitchFamily="18" charset="-79"/>
              </a:rPr>
              <a:t>Phone: +91-9876656700, +91-9872220856, +91-9915715379</a:t>
            </a:r>
            <a:endParaRPr lang="it-IT" sz="2000" dirty="0" smtClean="0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8" name="Picture 7" descr="IMG-20140313-WA0000.jpg">
            <a:hlinkClick r:id="rId4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2667000"/>
            <a:ext cx="2667000" cy="2438399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9000"/>
            <a:lum/>
          </a:blip>
          <a:srcRect/>
          <a:stretch>
            <a:fillRect l="-20000" t="4000" r="-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Product Description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/>
              <a:t>Attendance Management System: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is user-friendly, full feature and flexible employee attendance management tool which allows </a:t>
            </a:r>
            <a:r>
              <a:rPr lang="en-US" sz="2400" b="1" dirty="0" smtClean="0"/>
              <a:t>tracking of time and attendance.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Takes up data from time and attendance Terminals ,allows the entry in pc.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3000"/>
            <a:lum/>
          </a:blip>
          <a:srcRect/>
          <a:stretch>
            <a:fillRect l="-24000" t="10000" r="-51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Main Functionality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Automatic calculates wages, working hours for any time period of the employee.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Enables us to perform some key HR functions such as vacations, Business trips, absences, </a:t>
            </a:r>
            <a:r>
              <a:rPr lang="en-US" sz="2800" dirty="0" err="1" smtClean="0"/>
              <a:t>e.t.c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Allows us to generate more then 30 types of information and reports, sending automatically via E-Mail.</a:t>
            </a:r>
            <a:endParaRPr lang="en-US" sz="2800" dirty="0"/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Main Functionality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Enables to create shifts including  our break hours and lunch breaks.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Enables to mange overtime payment rules and holiday payment rules.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Makes analysis of each employee to provide the information about their laziness.</a:t>
            </a:r>
            <a:endParaRPr lang="en-US" dirty="0"/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5000"/>
            <a:lum/>
          </a:blip>
          <a:srcRect/>
          <a:stretch>
            <a:fillRect l="-42000" t="13000" r="1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Key Features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 be used via internet also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is based on Client-Server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Fitted with user-friendly interface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Supports unlimited number of users, shifts, division, departments, policies and many others</a:t>
            </a:r>
            <a:endParaRPr lang="en-US" dirty="0"/>
          </a:p>
        </p:txBody>
      </p:sp>
      <p:pic>
        <p:nvPicPr>
          <p:cNvPr id="5" name="Picture 4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5000"/>
            <a:lum/>
          </a:blip>
          <a:srcRect/>
          <a:stretch>
            <a:fillRect l="-52000" t="16000" r="-5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are the benefits?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 smtClean="0"/>
              <a:t>Attendance Management System can improve company’s productivity by many ways:-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Removing mistakes made during calculation hours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Reducing time needed to verify attendance  related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Reducing time for calculated wages and working hours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Reducing time for making in reports and sending them to the required high officials</a:t>
            </a:r>
            <a:endParaRPr lang="en-US" sz="2400" dirty="0"/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1000"/>
            <a:lum/>
          </a:blip>
          <a:srcRect/>
          <a:stretch>
            <a:fillRect l="3000" t="11000" r="-13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Why to buy attendance management system?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Have you thought about how much </a:t>
            </a:r>
            <a:r>
              <a:rPr lang="en-US" sz="3600" dirty="0" smtClean="0">
                <a:solidFill>
                  <a:schemeClr val="accent1"/>
                </a:solidFill>
              </a:rPr>
              <a:t>money</a:t>
            </a:r>
            <a:r>
              <a:rPr lang="en-US" sz="3600" dirty="0" smtClean="0"/>
              <a:t> you can </a:t>
            </a:r>
            <a:r>
              <a:rPr lang="en-US" sz="3600" dirty="0" smtClean="0">
                <a:solidFill>
                  <a:schemeClr val="accent1"/>
                </a:solidFill>
              </a:rPr>
              <a:t>lose</a:t>
            </a:r>
            <a:r>
              <a:rPr lang="en-US" sz="3600" dirty="0" smtClean="0"/>
              <a:t> just because of </a:t>
            </a:r>
            <a:r>
              <a:rPr lang="en-US" sz="3600" dirty="0" smtClean="0">
                <a:solidFill>
                  <a:schemeClr val="accent1"/>
                </a:solidFill>
              </a:rPr>
              <a:t>employees </a:t>
            </a:r>
            <a:r>
              <a:rPr lang="en-US" sz="3600" dirty="0" smtClean="0"/>
              <a:t>getting </a:t>
            </a:r>
            <a:r>
              <a:rPr lang="en-US" sz="3600" dirty="0" smtClean="0">
                <a:solidFill>
                  <a:schemeClr val="accent1"/>
                </a:solidFill>
              </a:rPr>
              <a:t>late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9000"/>
            <a:lum/>
          </a:blip>
          <a:srcRect/>
          <a:stretch>
            <a:fillRect t="8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Lets have a simple calculation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Suppose you have 50 employees in your office,</a:t>
            </a:r>
          </a:p>
          <a:p>
            <a:pPr algn="ctr">
              <a:buNone/>
            </a:pPr>
            <a:r>
              <a:rPr lang="en-US" dirty="0" smtClean="0"/>
              <a:t>Working for 5 days a week for 8 hours,</a:t>
            </a:r>
          </a:p>
          <a:p>
            <a:pPr algn="ctr">
              <a:buNone/>
            </a:pPr>
            <a:r>
              <a:rPr lang="en-US" dirty="0" smtClean="0"/>
              <a:t>Getting 150 000 AMD salary per month,</a:t>
            </a:r>
          </a:p>
          <a:p>
            <a:pPr algn="ctr">
              <a:buNone/>
            </a:pPr>
            <a:r>
              <a:rPr lang="en-US" dirty="0" smtClean="0"/>
              <a:t>And being late for 15 min regularly.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Then..</a:t>
            </a:r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7000"/>
            <a:lum/>
          </a:blip>
          <a:srcRect/>
          <a:stretch>
            <a:fillRect l="1000" t="6000" r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24000"/>
            <a:ext cx="7498080" cy="53340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You are </a:t>
            </a:r>
            <a:r>
              <a:rPr lang="en-US" dirty="0" smtClean="0">
                <a:solidFill>
                  <a:schemeClr val="accent1"/>
                </a:solidFill>
              </a:rPr>
              <a:t>Losing</a:t>
            </a:r>
          </a:p>
          <a:p>
            <a:pPr algn="ctr">
              <a:buNone/>
            </a:pPr>
            <a:r>
              <a:rPr lang="en-US" dirty="0" smtClean="0"/>
              <a:t>exactly 2 800 00 AMD per </a:t>
            </a:r>
            <a:r>
              <a:rPr lang="en-US" dirty="0" smtClean="0">
                <a:solidFill>
                  <a:schemeClr val="accent1"/>
                </a:solidFill>
              </a:rPr>
              <a:t>year</a:t>
            </a:r>
            <a:r>
              <a:rPr lang="en-US" dirty="0" smtClean="0"/>
              <a:t>,</a:t>
            </a:r>
          </a:p>
          <a:p>
            <a:pPr algn="ctr">
              <a:buNone/>
            </a:pPr>
            <a:r>
              <a:rPr lang="en-US" dirty="0" smtClean="0"/>
              <a:t>+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Money</a:t>
            </a:r>
            <a:r>
              <a:rPr lang="en-US" dirty="0" smtClean="0"/>
              <a:t> spent on doing calculation </a:t>
            </a:r>
            <a:r>
              <a:rPr lang="en-US" dirty="0" smtClean="0">
                <a:solidFill>
                  <a:schemeClr val="accent1"/>
                </a:solidFill>
              </a:rPr>
              <a:t>manually</a:t>
            </a:r>
            <a:r>
              <a:rPr lang="en-US" dirty="0" smtClean="0"/>
              <a:t> for employees, working hours,</a:t>
            </a:r>
          </a:p>
          <a:p>
            <a:pPr algn="ctr">
              <a:buNone/>
            </a:pPr>
            <a:r>
              <a:rPr lang="en-US" dirty="0" smtClean="0"/>
              <a:t>+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Money</a:t>
            </a:r>
            <a:r>
              <a:rPr lang="en-US" dirty="0" smtClean="0"/>
              <a:t> spent on report making.</a:t>
            </a:r>
            <a:endParaRPr lang="en-US" dirty="0"/>
          </a:p>
        </p:txBody>
      </p:sp>
      <p:pic>
        <p:nvPicPr>
          <p:cNvPr id="4" name="Picture 3" descr="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998" y="6343578"/>
            <a:ext cx="1448002" cy="51442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271</TotalTime>
  <Words>455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How to Monitor your Employee’s Attendence?   Here Comes Attendance Management System</vt:lpstr>
      <vt:lpstr>Product Description  </vt:lpstr>
      <vt:lpstr>Main Functionality</vt:lpstr>
      <vt:lpstr>Main Functionality</vt:lpstr>
      <vt:lpstr>Key Features</vt:lpstr>
      <vt:lpstr>What are the benefits?</vt:lpstr>
      <vt:lpstr>Why to buy attendance management system?</vt:lpstr>
      <vt:lpstr>Lets have a simple calculation</vt:lpstr>
      <vt:lpstr>Slide 9</vt:lpstr>
      <vt:lpstr>Slide 10</vt:lpstr>
      <vt:lpstr>Attendance Management System helps to solve your company attendance related issues and to gain the benefits as following…</vt:lpstr>
      <vt:lpstr>Thanking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New</dc:creator>
  <cp:lastModifiedBy>hcl</cp:lastModifiedBy>
  <cp:revision>26</cp:revision>
  <dcterms:created xsi:type="dcterms:W3CDTF">2014-12-09T06:31:44Z</dcterms:created>
  <dcterms:modified xsi:type="dcterms:W3CDTF">2014-12-10T09:14:57Z</dcterms:modified>
</cp:coreProperties>
</file>