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A4FA-B97F-4D1A-871C-A883470E1CCF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71901-4BE9-4DD2-AF51-80D1571B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4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A4FA-B97F-4D1A-871C-A883470E1CCF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71901-4BE9-4DD2-AF51-80D1571B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6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A4FA-B97F-4D1A-871C-A883470E1CCF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71901-4BE9-4DD2-AF51-80D1571B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3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A4FA-B97F-4D1A-871C-A883470E1CCF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71901-4BE9-4DD2-AF51-80D1571B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72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A4FA-B97F-4D1A-871C-A883470E1CCF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71901-4BE9-4DD2-AF51-80D1571B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2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A4FA-B97F-4D1A-871C-A883470E1CCF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71901-4BE9-4DD2-AF51-80D1571B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48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A4FA-B97F-4D1A-871C-A883470E1CCF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71901-4BE9-4DD2-AF51-80D1571B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31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A4FA-B97F-4D1A-871C-A883470E1CCF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71901-4BE9-4DD2-AF51-80D1571B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08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A4FA-B97F-4D1A-871C-A883470E1CCF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71901-4BE9-4DD2-AF51-80D1571B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3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A4FA-B97F-4D1A-871C-A883470E1CCF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71901-4BE9-4DD2-AF51-80D1571B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9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A4FA-B97F-4D1A-871C-A883470E1CCF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71901-4BE9-4DD2-AF51-80D1571B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87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4A4FA-B97F-4D1A-871C-A883470E1CCF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71901-4BE9-4DD2-AF51-80D1571B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4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5AN0JDmQY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Game, Gamification, or Simulation: Which Is Best,</a:t>
            </a:r>
            <a:br>
              <a:rPr lang="en-US" b="1" dirty="0"/>
            </a:br>
            <a:r>
              <a:rPr lang="en-US" b="1" dirty="0"/>
              <a:t>When, Why?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80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b="1" dirty="0" smtClean="0"/>
              <a:t>Strategizing:</a:t>
            </a:r>
          </a:p>
          <a:p>
            <a:r>
              <a:rPr lang="en-US" dirty="0"/>
              <a:t>strategy game the player is </a:t>
            </a:r>
            <a:r>
              <a:rPr lang="en-US" dirty="0" smtClean="0"/>
              <a:t>competing against </a:t>
            </a:r>
            <a:r>
              <a:rPr lang="en-US" dirty="0"/>
              <a:t>another person for resources such as land, cultural influence, or other items of </a:t>
            </a:r>
            <a:r>
              <a:rPr lang="en-US" dirty="0" smtClean="0"/>
              <a:t>value.</a:t>
            </a:r>
          </a:p>
          <a:p>
            <a:r>
              <a:rPr lang="en-US" dirty="0" smtClean="0"/>
              <a:t>Examples: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</a:t>
            </a:r>
            <a:r>
              <a:rPr lang="en-US" dirty="0"/>
              <a:t>An </a:t>
            </a:r>
            <a:r>
              <a:rPr lang="en-US" dirty="0" smtClean="0"/>
              <a:t>example is </a:t>
            </a:r>
            <a:r>
              <a:rPr lang="en-US" dirty="0"/>
              <a:t>the game of </a:t>
            </a:r>
            <a:r>
              <a:rPr lang="en-US" dirty="0" smtClean="0"/>
              <a:t>Chess.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53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000" b="1" dirty="0" smtClean="0"/>
              <a:t>Building</a:t>
            </a:r>
          </a:p>
          <a:p>
            <a:pPr marL="0" indent="0">
              <a:buNone/>
            </a:pPr>
            <a:r>
              <a:rPr lang="en-US" sz="4000" b="1" dirty="0"/>
              <a:t> </a:t>
            </a:r>
            <a:r>
              <a:rPr lang="en-US" sz="4000" b="1" dirty="0" smtClean="0"/>
              <a:t>              </a:t>
            </a:r>
            <a:r>
              <a:rPr lang="en-US" sz="4000" dirty="0"/>
              <a:t>players try to create an object out of given </a:t>
            </a:r>
            <a:r>
              <a:rPr lang="en-US" sz="4000" dirty="0" smtClean="0"/>
              <a:t>materials</a:t>
            </a:r>
          </a:p>
          <a:p>
            <a:pPr marL="0" indent="0">
              <a:buNone/>
            </a:pPr>
            <a:r>
              <a:rPr lang="en-US" sz="4000" dirty="0" smtClean="0"/>
              <a:t>Examples:</a:t>
            </a:r>
          </a:p>
          <a:p>
            <a:pPr marL="0" indent="0">
              <a:buNone/>
            </a:pPr>
            <a:r>
              <a:rPr lang="en-US" sz="4000" dirty="0" smtClean="0"/>
              <a:t>                </a:t>
            </a:r>
            <a:r>
              <a:rPr lang="en-US" sz="4000" dirty="0"/>
              <a:t>At first, people build structures to protect against </a:t>
            </a:r>
            <a:r>
              <a:rPr lang="en-US" sz="4000" dirty="0" smtClean="0"/>
              <a:t>monsters</a:t>
            </a:r>
            <a:r>
              <a:rPr lang="en-US" sz="4000" dirty="0"/>
              <a:t>, but as the game grew players worked together to create wonderful, imaginative things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6095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Puzzle </a:t>
            </a:r>
            <a:r>
              <a:rPr lang="en-US" sz="4000" b="1" dirty="0" smtClean="0"/>
              <a:t>Solving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   </a:t>
            </a:r>
            <a:r>
              <a:rPr lang="en-US" dirty="0"/>
              <a:t>the players are trying to figure something </a:t>
            </a:r>
            <a:r>
              <a:rPr lang="en-US" dirty="0" smtClean="0"/>
              <a:t>out.</a:t>
            </a:r>
          </a:p>
          <a:p>
            <a:r>
              <a:rPr lang="en-US" dirty="0" smtClean="0"/>
              <a:t>They </a:t>
            </a:r>
            <a:r>
              <a:rPr lang="en-US" dirty="0"/>
              <a:t>may need clues to solve </a:t>
            </a:r>
            <a:r>
              <a:rPr lang="en-US" dirty="0" smtClean="0"/>
              <a:t>the puzzle </a:t>
            </a:r>
            <a:r>
              <a:rPr lang="en-US" dirty="0"/>
              <a:t>or they may have all the pieces in front of them while they attempt to figure out what they need </a:t>
            </a:r>
            <a:r>
              <a:rPr lang="en-US" dirty="0" smtClean="0"/>
              <a:t>to do </a:t>
            </a:r>
            <a:r>
              <a:rPr lang="en-US" dirty="0"/>
              <a:t>or how one item relates to another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57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Exploring</a:t>
            </a:r>
          </a:p>
          <a:p>
            <a:pPr marL="0" indent="0">
              <a:buNone/>
            </a:pPr>
            <a:r>
              <a:rPr lang="en-US" sz="4000" b="1" dirty="0"/>
              <a:t> </a:t>
            </a:r>
            <a:r>
              <a:rPr lang="en-US" sz="4000" b="1" dirty="0" smtClean="0"/>
              <a:t>                </a:t>
            </a:r>
            <a:r>
              <a:rPr lang="en-US" sz="3200" dirty="0"/>
              <a:t>The idea is that </a:t>
            </a:r>
            <a:r>
              <a:rPr lang="en-US" sz="3200" dirty="0" smtClean="0"/>
              <a:t>the player </a:t>
            </a:r>
            <a:r>
              <a:rPr lang="en-US" sz="3200" dirty="0"/>
              <a:t>must explore the environment to learn what to do next, how to progress, and to achieve a </a:t>
            </a:r>
            <a:r>
              <a:rPr lang="en-US" sz="3200" dirty="0" smtClean="0"/>
              <a:t>winning state </a:t>
            </a:r>
            <a:r>
              <a:rPr lang="en-US" sz="3200" dirty="0"/>
              <a:t>within </a:t>
            </a:r>
            <a:r>
              <a:rPr lang="en-US" sz="3200" dirty="0" smtClean="0"/>
              <a:t>the </a:t>
            </a:r>
            <a:r>
              <a:rPr lang="en-US" sz="3200" dirty="0"/>
              <a:t>game</a:t>
            </a:r>
            <a:r>
              <a:rPr lang="en-US" sz="3200" dirty="0" smtClean="0"/>
              <a:t>.</a:t>
            </a:r>
          </a:p>
          <a:p>
            <a:pPr marL="0" indent="0">
              <a:buNone/>
            </a:pPr>
            <a:r>
              <a:rPr lang="en-US" sz="3200" dirty="0" smtClean="0"/>
              <a:t>Example : </a:t>
            </a:r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           Exploring </a:t>
            </a:r>
            <a:r>
              <a:rPr lang="en-US" sz="3200" dirty="0"/>
              <a:t>the Jungle by Swinging Through the Trees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4469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Helping :</a:t>
            </a:r>
          </a:p>
          <a:p>
            <a:r>
              <a:rPr lang="en-US" dirty="0"/>
              <a:t>The helping activity involves one player assisting another player or a non-player character to </a:t>
            </a:r>
            <a:r>
              <a:rPr lang="en-US" dirty="0" smtClean="0"/>
              <a:t>accomplish a </a:t>
            </a:r>
            <a:r>
              <a:rPr lang="en-US" dirty="0"/>
              <a:t>task or even saving another character 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</a:t>
            </a:r>
            <a:r>
              <a:rPr lang="en-US" dirty="0"/>
              <a:t>player is cast as </a:t>
            </a:r>
            <a:r>
              <a:rPr lang="en-US" dirty="0" smtClean="0"/>
              <a:t>a rescue </a:t>
            </a:r>
            <a:r>
              <a:rPr lang="en-US" dirty="0"/>
              <a:t>helicopter pilot who must save citizens from fires that spring up around the </a:t>
            </a:r>
            <a:r>
              <a:rPr lang="en-US" dirty="0" smtClean="0"/>
              <a:t>city.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82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Role </a:t>
            </a:r>
            <a:r>
              <a:rPr lang="en-US" sz="4000" b="1" dirty="0" smtClean="0"/>
              <a:t>Playing:</a:t>
            </a:r>
          </a:p>
          <a:p>
            <a:r>
              <a:rPr lang="en-US" sz="4000" b="1" dirty="0" smtClean="0"/>
              <a:t> </a:t>
            </a:r>
            <a:r>
              <a:rPr lang="en-US" dirty="0"/>
              <a:t>the player assumes the role of another </a:t>
            </a:r>
            <a:r>
              <a:rPr lang="en-US" dirty="0" smtClean="0"/>
              <a:t>person.</a:t>
            </a:r>
          </a:p>
          <a:p>
            <a:r>
              <a:rPr lang="en-US" dirty="0"/>
              <a:t>role-playing games, a player assumes </a:t>
            </a:r>
            <a:r>
              <a:rPr lang="en-US" dirty="0" smtClean="0"/>
              <a:t>a role </a:t>
            </a:r>
            <a:r>
              <a:rPr lang="en-US" dirty="0"/>
              <a:t>that he doesn’t actually perform in real life, such </a:t>
            </a:r>
            <a:r>
              <a:rPr lang="en-US" b="1" dirty="0"/>
              <a:t>as being a doctor in Operation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82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https://www.youtube.com/watch?v=c5AN0JDmQY4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76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 / need</a:t>
            </a:r>
          </a:p>
          <a:p>
            <a:r>
              <a:rPr lang="en-US" dirty="0" smtClean="0"/>
              <a:t>Result 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If got to now difference between these three then we will understood where we can apply game, gamification and simulation.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50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4961" y="2182543"/>
            <a:ext cx="7328848" cy="430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7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system in which players engage in an </a:t>
            </a:r>
            <a:r>
              <a:rPr lang="en-US" b="1" dirty="0"/>
              <a:t>abstract challenge</a:t>
            </a:r>
            <a:r>
              <a:rPr lang="en-US" dirty="0"/>
              <a:t>, defined by </a:t>
            </a:r>
            <a:r>
              <a:rPr lang="en-US" b="1" dirty="0"/>
              <a:t>rules</a:t>
            </a:r>
            <a:r>
              <a:rPr lang="en-US" dirty="0"/>
              <a:t>, </a:t>
            </a:r>
            <a:r>
              <a:rPr lang="en-US" b="1" dirty="0"/>
              <a:t>interactivity</a:t>
            </a:r>
            <a:r>
              <a:rPr lang="en-US" dirty="0"/>
              <a:t>, </a:t>
            </a:r>
            <a:r>
              <a:rPr lang="en-US" dirty="0" smtClean="0"/>
              <a:t>and </a:t>
            </a:r>
            <a:r>
              <a:rPr lang="en-US" b="1" dirty="0" smtClean="0"/>
              <a:t>feedback</a:t>
            </a:r>
            <a:r>
              <a:rPr lang="en-US" dirty="0"/>
              <a:t>, that results in a quantifiable </a:t>
            </a:r>
            <a:r>
              <a:rPr lang="en-US" dirty="0" smtClean="0"/>
              <a:t>outcome.</a:t>
            </a:r>
          </a:p>
          <a:p>
            <a:r>
              <a:rPr lang="en-US" dirty="0" smtClean="0"/>
              <a:t>Only considering game for the learning is not possible.</a:t>
            </a:r>
          </a:p>
          <a:p>
            <a:r>
              <a:rPr lang="en-US" dirty="0" smtClean="0"/>
              <a:t>Breakdown the game int</a:t>
            </a:r>
            <a:r>
              <a:rPr lang="en-US" dirty="0" smtClean="0"/>
              <a:t>o elements then its applicable.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53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EXAMPLE:---</a:t>
            </a:r>
          </a:p>
          <a:p>
            <a:r>
              <a:rPr lang="en-US" dirty="0" smtClean="0"/>
              <a:t>If </a:t>
            </a:r>
            <a:r>
              <a:rPr lang="en-US" dirty="0"/>
              <a:t>you play a video game where you assume </a:t>
            </a:r>
            <a:r>
              <a:rPr lang="en-US" b="1" dirty="0"/>
              <a:t>a role of a superhero</a:t>
            </a:r>
            <a:r>
              <a:rPr lang="en-US" dirty="0"/>
              <a:t>, you may </a:t>
            </a:r>
            <a:r>
              <a:rPr lang="en-US" b="1" dirty="0"/>
              <a:t>solve </a:t>
            </a:r>
            <a:r>
              <a:rPr lang="en-US" b="1" dirty="0" smtClean="0"/>
              <a:t>puzzles </a:t>
            </a:r>
            <a:r>
              <a:rPr lang="en-US" dirty="0" smtClean="0"/>
              <a:t>within </a:t>
            </a:r>
            <a:r>
              <a:rPr lang="en-US" dirty="0"/>
              <a:t>the game, </a:t>
            </a:r>
            <a:r>
              <a:rPr lang="en-US" b="1" dirty="0"/>
              <a:t>fight with bad guys</a:t>
            </a:r>
            <a:r>
              <a:rPr lang="en-US" dirty="0"/>
              <a:t>, and search </a:t>
            </a:r>
            <a:r>
              <a:rPr lang="en-US" b="1" dirty="0"/>
              <a:t>for a missing scientist or piece of alien </a:t>
            </a:r>
            <a:r>
              <a:rPr lang="en-US" b="1" dirty="0" smtClean="0"/>
              <a:t>spaceship.</a:t>
            </a:r>
          </a:p>
          <a:p>
            <a:r>
              <a:rPr lang="en-US" dirty="0" smtClean="0"/>
              <a:t> if u </a:t>
            </a:r>
            <a:r>
              <a:rPr lang="en-US" dirty="0"/>
              <a:t>do those </a:t>
            </a:r>
            <a:r>
              <a:rPr lang="en-US" dirty="0" smtClean="0"/>
              <a:t>activities -----you will cover </a:t>
            </a:r>
            <a:r>
              <a:rPr lang="en-US" b="1" dirty="0" smtClean="0"/>
              <a:t>puzzle </a:t>
            </a:r>
            <a:r>
              <a:rPr lang="en-US" b="1" dirty="0"/>
              <a:t>games</a:t>
            </a:r>
            <a:r>
              <a:rPr lang="en-US" dirty="0"/>
              <a:t>, </a:t>
            </a:r>
            <a:r>
              <a:rPr lang="en-US" b="1" dirty="0"/>
              <a:t>fighting games</a:t>
            </a:r>
            <a:r>
              <a:rPr lang="en-US" dirty="0"/>
              <a:t>, and </a:t>
            </a:r>
            <a:r>
              <a:rPr lang="en-US" b="1" dirty="0" smtClean="0"/>
              <a:t>exploration games.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559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/>
              <a:t>Types of Game </a:t>
            </a:r>
            <a:r>
              <a:rPr lang="en-US" sz="4000" b="1" dirty="0" smtClean="0"/>
              <a:t>Activities</a:t>
            </a:r>
          </a:p>
          <a:p>
            <a:r>
              <a:rPr lang="en-US" dirty="0"/>
              <a:t>take place within a game can help define the game and narrow your focus when </a:t>
            </a:r>
            <a:r>
              <a:rPr lang="en-US" dirty="0" smtClean="0"/>
              <a:t>designing and </a:t>
            </a:r>
            <a:r>
              <a:rPr lang="en-US" dirty="0"/>
              <a:t>developing a learning game</a:t>
            </a:r>
            <a:endParaRPr lang="en-US" b="1" dirty="0" smtClean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8958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Matching</a:t>
            </a:r>
          </a:p>
          <a:p>
            <a:pPr marL="0" indent="0">
              <a:buNone/>
            </a:pPr>
            <a:r>
              <a:rPr lang="en-US" dirty="0"/>
              <a:t>the player must match one item to </a:t>
            </a:r>
            <a:r>
              <a:rPr lang="en-US" dirty="0" smtClean="0"/>
              <a:t>another</a:t>
            </a:r>
          </a:p>
          <a:p>
            <a:pPr marL="0" indent="0">
              <a:buNone/>
            </a:pPr>
            <a:r>
              <a:rPr lang="en-US" dirty="0" smtClean="0"/>
              <a:t>Example: Sudoku all the no are not visible, we have to find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Player try to match their knowledge to solve the game.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63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Collecting/Capturing</a:t>
            </a:r>
          </a:p>
          <a:p>
            <a:pPr marL="0" indent="0">
              <a:buNone/>
            </a:pPr>
            <a:r>
              <a:rPr lang="en-US" dirty="0"/>
              <a:t>This is a game where the goal is to collect a certain number of objects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Examples 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collecting keys to open the gate,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collecting numbers to solve the puzzle.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4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Allocating </a:t>
            </a:r>
            <a:r>
              <a:rPr lang="en-US" b="1" dirty="0" smtClean="0"/>
              <a:t>Resources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dirty="0" smtClean="0"/>
              <a:t>Game of mayor, he have to balance the variables while growing the   city for education, health, parks(business area),</a:t>
            </a:r>
            <a:r>
              <a:rPr lang="en-US" dirty="0"/>
              <a:t> </a:t>
            </a:r>
            <a:r>
              <a:rPr lang="en-US" dirty="0" smtClean="0"/>
              <a:t>some basic need of people.</a:t>
            </a:r>
          </a:p>
          <a:p>
            <a:r>
              <a:rPr lang="en-US" dirty="0" smtClean="0"/>
              <a:t>For one you can not allocate everything, you have to balance all the </a:t>
            </a:r>
            <a:r>
              <a:rPr lang="en-US" dirty="0" err="1" smtClean="0"/>
              <a:t>resouses</a:t>
            </a:r>
            <a:r>
              <a:rPr lang="en-US" dirty="0" smtClean="0"/>
              <a:t> </a:t>
            </a:r>
          </a:p>
          <a:p>
            <a:r>
              <a:rPr lang="en-US" b="1" dirty="0"/>
              <a:t>Balance is the key to success throughout the game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7992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559</Words>
  <Application>Microsoft Office PowerPoint</Application>
  <PresentationFormat>Widescreen</PresentationFormat>
  <Paragraphs>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Game, Gamification, or Simulation: Which Is Best, When, Why?</vt:lpstr>
      <vt:lpstr>PowerPoint Presentation</vt:lpstr>
      <vt:lpstr>PowerPoint Presentation</vt:lpstr>
      <vt:lpstr>Games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Game, Gamification, or Simulation: Which Is Best, When, Why?</dc:title>
  <dc:creator>SUCCESS</dc:creator>
  <cp:lastModifiedBy>SUCCESS</cp:lastModifiedBy>
  <cp:revision>13</cp:revision>
  <dcterms:created xsi:type="dcterms:W3CDTF">2024-08-04T16:32:00Z</dcterms:created>
  <dcterms:modified xsi:type="dcterms:W3CDTF">2024-08-05T06:28:28Z</dcterms:modified>
</cp:coreProperties>
</file>