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5861-5FC5-4E99-BAAF-6DFE8441342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0CF8-B3E2-4F6A-99A9-718A0D70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Foundational Elements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Feedback Delivery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delivery methods can be used to give the players feedback: </a:t>
            </a:r>
            <a:r>
              <a:rPr lang="en-US" sz="3200" b="1" dirty="0"/>
              <a:t>visual, auditory, tactile, and movement</a:t>
            </a:r>
            <a:r>
              <a:rPr lang="en-US" dirty="0" smtClean="0"/>
              <a:t>.</a:t>
            </a:r>
          </a:p>
          <a:p>
            <a:r>
              <a:rPr lang="en-US" dirty="0"/>
              <a:t>All four methods have the same purpose, to convey information. Using multiple delivery methods </a:t>
            </a:r>
            <a:r>
              <a:rPr lang="en-US" dirty="0" smtClean="0"/>
              <a:t>for different </a:t>
            </a:r>
            <a:r>
              <a:rPr lang="en-US" dirty="0"/>
              <a:t>types of feedback can add realism to an experience, as well as spread information </a:t>
            </a:r>
            <a:r>
              <a:rPr lang="en-US" dirty="0" smtClean="0"/>
              <a:t>across multiple </a:t>
            </a:r>
            <a:r>
              <a:rPr lang="en-US" dirty="0"/>
              <a:t>senses to avoid overwhelming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1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Delivery </a:t>
            </a:r>
            <a:r>
              <a:rPr lang="en-US" b="1" dirty="0" smtClean="0"/>
              <a:t>Methods: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used method for information delivery in games and simulations is visual elements. A subset </a:t>
            </a:r>
            <a:r>
              <a:rPr lang="en-US" dirty="0" smtClean="0"/>
              <a:t>of visual </a:t>
            </a:r>
            <a:r>
              <a:rPr lang="en-US" dirty="0"/>
              <a:t>methods is the user interface, or UI, the on-screen menu(s) and graphics that overlay a game </a:t>
            </a:r>
            <a:r>
              <a:rPr lang="en-US" dirty="0" smtClean="0"/>
              <a:t>or simulation</a:t>
            </a:r>
            <a:r>
              <a:rPr lang="en-US" dirty="0"/>
              <a:t>. Similar to a heads-up display, the players use the UI to gather information about the state </a:t>
            </a:r>
            <a:r>
              <a:rPr lang="en-US" dirty="0" smtClean="0"/>
              <a:t>of the </a:t>
            </a:r>
            <a:r>
              <a:rPr lang="en-US" dirty="0"/>
              <a:t>game and to interact with the environment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Score is one of the most fundamental feedback mechanisms on the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8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and Sound </a:t>
            </a:r>
            <a:r>
              <a:rPr lang="en-US" b="1" dirty="0" smtClean="0"/>
              <a:t>Effects:</a:t>
            </a:r>
          </a:p>
          <a:p>
            <a:pPr marL="0" indent="0">
              <a:buNone/>
            </a:pPr>
            <a:r>
              <a:rPr lang="en-US" dirty="0" smtClean="0"/>
              <a:t>                             Visual </a:t>
            </a:r>
            <a:r>
              <a:rPr lang="en-US" dirty="0"/>
              <a:t>effects can be things like explosions, pulses of light, or fireworks that are in the game </a:t>
            </a:r>
            <a:r>
              <a:rPr lang="en-US" dirty="0" smtClean="0"/>
              <a:t>environment behind </a:t>
            </a:r>
            <a:r>
              <a:rPr lang="en-US" dirty="0"/>
              <a:t>the UI. These effects tell the players about the state of something that is happening in the </a:t>
            </a:r>
            <a:r>
              <a:rPr lang="en-US" dirty="0" smtClean="0"/>
              <a:t>world. They </a:t>
            </a:r>
            <a:r>
              <a:rPr lang="en-US" dirty="0"/>
              <a:t>should be easily recognizable and easily distinguished from other types of feedback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setting </a:t>
            </a:r>
            <a:r>
              <a:rPr lang="en-US" dirty="0"/>
              <a:t>that a simulation or game takes place in is also a visual effect that can be a type </a:t>
            </a:r>
            <a:r>
              <a:rPr lang="en-US" dirty="0" smtClean="0"/>
              <a:t>of feedback.</a:t>
            </a:r>
          </a:p>
          <a:p>
            <a:r>
              <a:rPr lang="en-US" dirty="0"/>
              <a:t>The second most used method for delivering information to players is sounds.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6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noises do not require immediate action from the </a:t>
            </a:r>
            <a:r>
              <a:rPr lang="en-US" dirty="0" smtClean="0"/>
              <a:t>player</a:t>
            </a:r>
          </a:p>
          <a:p>
            <a:r>
              <a:rPr lang="en-US" dirty="0"/>
              <a:t>Many games have music that helps to set the mood of a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Touch:</a:t>
            </a:r>
          </a:p>
          <a:p>
            <a:pPr marL="0" indent="0">
              <a:buNone/>
            </a:pPr>
            <a:r>
              <a:rPr lang="en-US" dirty="0"/>
              <a:t>Tactile stimulation is used in come controllers, particularly the controllers of consoles like the Xbox </a:t>
            </a:r>
            <a:r>
              <a:rPr lang="en-US" dirty="0" smtClean="0"/>
              <a:t>360 and </a:t>
            </a:r>
            <a:r>
              <a:rPr lang="en-US" dirty="0"/>
              <a:t>PlayStation 3. The vibrating controller often lets the player know he or she is being damaged or </a:t>
            </a:r>
            <a:r>
              <a:rPr lang="en-US" dirty="0" smtClean="0"/>
              <a:t>is used </a:t>
            </a:r>
            <a:r>
              <a:rPr lang="en-US" dirty="0"/>
              <a:t>to accompany visuals like an earthquake or an explosion. In some arcade games and </a:t>
            </a:r>
            <a:r>
              <a:rPr lang="en-US" dirty="0" smtClean="0"/>
              <a:t>military simulations</a:t>
            </a:r>
            <a:r>
              <a:rPr lang="en-US" dirty="0"/>
              <a:t>, compressed air is used to make guns and flight sticks react in a natural way by pushing </a:t>
            </a:r>
            <a:r>
              <a:rPr lang="en-US" dirty="0" smtClean="0"/>
              <a:t>back against </a:t>
            </a:r>
            <a:r>
              <a:rPr lang="en-US" dirty="0"/>
              <a:t>the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6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Movement:</a:t>
            </a:r>
          </a:p>
          <a:p>
            <a:r>
              <a:rPr lang="en-US" sz="3200" dirty="0"/>
              <a:t>The final and least used method for delivering information to players is moving the players in the </a:t>
            </a:r>
            <a:r>
              <a:rPr lang="en-US" sz="3200" dirty="0" smtClean="0"/>
              <a:t>real world </a:t>
            </a:r>
            <a:r>
              <a:rPr lang="en-US" sz="3200" dirty="0"/>
              <a:t>to reflect actions. Flight simulators and some arcade games do this to enhance the </a:t>
            </a:r>
            <a:r>
              <a:rPr lang="en-US" sz="3200" dirty="0" smtClean="0"/>
              <a:t>experience. Driving </a:t>
            </a:r>
            <a:r>
              <a:rPr lang="en-US" sz="3200" dirty="0"/>
              <a:t>on a bumpy road or turning in a jet will cause hydraulics in the platform to move the player in </a:t>
            </a:r>
            <a:r>
              <a:rPr lang="en-US" sz="3200" dirty="0" smtClean="0"/>
              <a:t>a manner </a:t>
            </a:r>
            <a:r>
              <a:rPr lang="en-US" sz="3200" dirty="0"/>
              <a:t>that matches the simulated environment.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723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 is a fabricated addition to a simulation that does not exist in the real world. Constructs </a:t>
            </a:r>
            <a:r>
              <a:rPr lang="en-US" dirty="0" err="1" smtClean="0"/>
              <a:t>arenused</a:t>
            </a:r>
            <a:r>
              <a:rPr lang="en-US" dirty="0" smtClean="0"/>
              <a:t> </a:t>
            </a:r>
            <a:r>
              <a:rPr lang="en-US" dirty="0"/>
              <a:t>to make the players’ experience more interesting, give them better information, or enhance </a:t>
            </a:r>
            <a:r>
              <a:rPr lang="en-US" dirty="0" smtClean="0"/>
              <a:t>training effectiveness </a:t>
            </a:r>
            <a:r>
              <a:rPr lang="en-US" dirty="0"/>
              <a:t>by accentuating certain aspects of an interaction. Constructs can also be used to limit </a:t>
            </a:r>
            <a:r>
              <a:rPr lang="en-US" dirty="0" smtClean="0"/>
              <a:t>or empower </a:t>
            </a:r>
            <a:r>
              <a:rPr lang="en-US" dirty="0"/>
              <a:t>the players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can take many forms. In this section we will discuss the use of game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allegory, laws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rules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Game </a:t>
            </a:r>
            <a:r>
              <a:rPr lang="en-US" sz="3200" b="1" dirty="0" smtClean="0"/>
              <a:t>Mechanics:</a:t>
            </a:r>
          </a:p>
          <a:p>
            <a:r>
              <a:rPr lang="en-US" dirty="0"/>
              <a:t>The term “game mechanic” refers to a rule or set of rules that enable or restrict player action by creating </a:t>
            </a:r>
            <a:r>
              <a:rPr lang="en-US" dirty="0" smtClean="0"/>
              <a:t>a cause-and-effect </a:t>
            </a:r>
            <a:r>
              <a:rPr lang="en-US" dirty="0"/>
              <a:t>relationship</a:t>
            </a:r>
            <a:r>
              <a:rPr lang="en-US" dirty="0" smtClean="0"/>
              <a:t>.</a:t>
            </a:r>
          </a:p>
          <a:p>
            <a:r>
              <a:rPr lang="en-US" dirty="0"/>
              <a:t>Examples of game </a:t>
            </a:r>
            <a:r>
              <a:rPr lang="en-US" dirty="0" smtClean="0"/>
              <a:t>mechanics:::::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i="1" dirty="0"/>
              <a:t>Stealth game mechanic</a:t>
            </a:r>
            <a:r>
              <a:rPr lang="en-US" dirty="0"/>
              <a:t>—Giving the players the ability to avoid being seen. This is </a:t>
            </a:r>
            <a:r>
              <a:rPr lang="en-US" dirty="0" smtClean="0"/>
              <a:t>typically accompanied </a:t>
            </a:r>
            <a:r>
              <a:rPr lang="en-US" dirty="0"/>
              <a:t>by a penalty if they are seen. This type of mechanic can allow players in </a:t>
            </a:r>
            <a:r>
              <a:rPr lang="en-US" dirty="0" smtClean="0"/>
              <a:t>educational games </a:t>
            </a:r>
            <a:r>
              <a:rPr lang="en-US" dirty="0"/>
              <a:t>or simulations to observe situations that they may not normally have access to. It is also a </a:t>
            </a:r>
            <a:r>
              <a:rPr lang="en-US" dirty="0" smtClean="0"/>
              <a:t>good way </a:t>
            </a:r>
            <a:r>
              <a:rPr lang="en-US" dirty="0"/>
              <a:t>to see things from another person’s perspective.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Allegory:</a:t>
            </a:r>
          </a:p>
          <a:p>
            <a:r>
              <a:rPr lang="en-US" sz="3200" dirty="0"/>
              <a:t>An allegory can be used when an analogous representation of an event or experience is more </a:t>
            </a:r>
            <a:r>
              <a:rPr lang="en-US" sz="3200" dirty="0" smtClean="0"/>
              <a:t>effective than </a:t>
            </a:r>
            <a:r>
              <a:rPr lang="en-US" sz="3200" dirty="0"/>
              <a:t>the actual event in terms of training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Sometimes an allegory can be easier to apply an interesting </a:t>
            </a:r>
            <a:r>
              <a:rPr lang="en-US" sz="3200" dirty="0" smtClean="0"/>
              <a:t>story to </a:t>
            </a:r>
            <a:r>
              <a:rPr lang="en-US" sz="3200" dirty="0"/>
              <a:t>or, in the case of therapeutic games, easier for the players to deal with issues indirectly.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543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Laws and </a:t>
            </a:r>
            <a:r>
              <a:rPr lang="en-US" sz="3200" b="1" dirty="0" smtClean="0"/>
              <a:t>Rules:</a:t>
            </a:r>
          </a:p>
          <a:p>
            <a:r>
              <a:rPr lang="en-US" sz="3200" dirty="0"/>
              <a:t>give players a framework to work </a:t>
            </a:r>
            <a:r>
              <a:rPr lang="en-US" sz="3200" dirty="0" smtClean="0"/>
              <a:t>within</a:t>
            </a:r>
          </a:p>
          <a:p>
            <a:r>
              <a:rPr lang="en-US" sz="3200" dirty="0"/>
              <a:t>Laws and rules </a:t>
            </a:r>
            <a:r>
              <a:rPr lang="en-US" sz="3200" dirty="0" smtClean="0"/>
              <a:t>are not </a:t>
            </a:r>
            <a:r>
              <a:rPr lang="en-US" sz="3200" dirty="0"/>
              <a:t>the same thing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A </a:t>
            </a:r>
            <a:r>
              <a:rPr lang="en-US" sz="3200" b="1" i="1" dirty="0"/>
              <a:t>law</a:t>
            </a:r>
            <a:r>
              <a:rPr lang="en-US" sz="3200" i="1" dirty="0"/>
              <a:t> </a:t>
            </a:r>
            <a:r>
              <a:rPr lang="en-US" sz="3200" dirty="0"/>
              <a:t>is something like gravity that is fundamental to the game or simulation world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A </a:t>
            </a:r>
            <a:r>
              <a:rPr lang="en-US" sz="3200" b="1" i="1" dirty="0" smtClean="0"/>
              <a:t>rule </a:t>
            </a:r>
            <a:r>
              <a:rPr lang="en-US" sz="3200" dirty="0"/>
              <a:t>is something like speeding that we hold the player accountable to.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5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It Include elements </a:t>
            </a:r>
            <a:r>
              <a:rPr lang="en-US" dirty="0"/>
              <a:t>that are the building blocks of simulations, games, </a:t>
            </a:r>
            <a:r>
              <a:rPr lang="en-US" dirty="0" smtClean="0"/>
              <a:t>and gamification.</a:t>
            </a:r>
          </a:p>
          <a:p>
            <a:r>
              <a:rPr lang="en-US" dirty="0"/>
              <a:t>A simulation is an interactive representation of an event, system, or action. If you add elements </a:t>
            </a:r>
            <a:r>
              <a:rPr lang="en-US" dirty="0" smtClean="0"/>
              <a:t>like feedback</a:t>
            </a:r>
            <a:r>
              <a:rPr lang="en-US" dirty="0"/>
              <a:t>, constructs, artificial challenge, and exaggerated story to a simulation, at some point it </a:t>
            </a:r>
            <a:r>
              <a:rPr lang="en-US" dirty="0" smtClean="0"/>
              <a:t>becomes a </a:t>
            </a:r>
            <a:r>
              <a:rPr lang="en-US" dirty="0"/>
              <a:t>game</a:t>
            </a:r>
            <a:r>
              <a:rPr lang="en-US" dirty="0" smtClean="0"/>
              <a:t>.</a:t>
            </a:r>
          </a:p>
          <a:p>
            <a:r>
              <a:rPr lang="en-US" dirty="0"/>
              <a:t>The same “elements” you add to a simulation to make it a game can also be added to </a:t>
            </a:r>
            <a:r>
              <a:rPr lang="en-US" dirty="0" err="1" smtClean="0"/>
              <a:t>nonsimulation</a:t>
            </a:r>
            <a:r>
              <a:rPr lang="en-US" dirty="0"/>
              <a:t> </a:t>
            </a:r>
            <a:r>
              <a:rPr lang="en-US" dirty="0" smtClean="0"/>
              <a:t>environments </a:t>
            </a:r>
            <a:r>
              <a:rPr lang="en-US" dirty="0"/>
              <a:t>to “</a:t>
            </a:r>
            <a:r>
              <a:rPr lang="en-US" dirty="0" err="1"/>
              <a:t>gamify</a:t>
            </a:r>
            <a:r>
              <a:rPr lang="en-US" dirty="0"/>
              <a:t>” them. The equation below describes this </a:t>
            </a:r>
            <a:r>
              <a:rPr lang="en-US" dirty="0" smtClean="0"/>
              <a:t>interaction:   </a:t>
            </a:r>
            <a:r>
              <a:rPr lang="en-US" b="1" dirty="0" smtClean="0"/>
              <a:t>Simulation </a:t>
            </a:r>
            <a:r>
              <a:rPr lang="en-US" b="1" dirty="0"/>
              <a:t>+ Gamification =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 can be </a:t>
            </a:r>
            <a:r>
              <a:rPr lang="en-US" dirty="0" smtClean="0"/>
              <a:t>taken from </a:t>
            </a:r>
            <a:r>
              <a:rPr lang="en-US" dirty="0"/>
              <a:t>a game children play where the floor is lava and you must navigate a room and not touch the floor.</a:t>
            </a:r>
          </a:p>
          <a:p>
            <a:pPr marL="0" indent="0">
              <a:buNone/>
            </a:pPr>
            <a:r>
              <a:rPr lang="en-US" dirty="0" smtClean="0"/>
              <a:t> “</a:t>
            </a:r>
            <a:r>
              <a:rPr lang="en-US" dirty="0"/>
              <a:t>Don’t jump on the lava” is the rule that kids use in a game. How far they can jump is dictated by the </a:t>
            </a:r>
            <a:r>
              <a:rPr lang="en-US" dirty="0" smtClean="0"/>
              <a:t>laws of </a:t>
            </a:r>
            <a:r>
              <a:rPr lang="en-US" dirty="0"/>
              <a:t>physics. You can break or bend a rule and the game can punish or reward you for that. Laws cannot </a:t>
            </a:r>
            <a:r>
              <a:rPr lang="en-US" dirty="0" smtClean="0"/>
              <a:t>be broken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Challenge is a good thing in games, gamification, and simulations. Design challenge to scale with </a:t>
            </a:r>
            <a:r>
              <a:rPr lang="en-US" dirty="0" smtClean="0"/>
              <a:t>player experience </a:t>
            </a:r>
            <a:r>
              <a:rPr lang="en-US" dirty="0"/>
              <a:t>to keep them engaged and motivated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300" b="1" dirty="0"/>
              <a:t>We create challenge by doing several things:</a:t>
            </a:r>
          </a:p>
          <a:p>
            <a:r>
              <a:rPr lang="en-US" dirty="0"/>
              <a:t>Having increasingly more difficult objectives (learning and game) and goals for players</a:t>
            </a:r>
          </a:p>
          <a:p>
            <a:r>
              <a:rPr lang="en-US" dirty="0"/>
              <a:t>Chunking information in consumable clusters and distributing them evenly</a:t>
            </a:r>
          </a:p>
          <a:p>
            <a:r>
              <a:rPr lang="en-US" dirty="0"/>
              <a:t>Sequencing information so it is relevant to players</a:t>
            </a:r>
          </a:p>
          <a:p>
            <a:r>
              <a:rPr lang="en-US" dirty="0"/>
              <a:t>Scaffolding in assistance to players as they need it and taking it away at appropriate times so they can</a:t>
            </a:r>
          </a:p>
          <a:p>
            <a:r>
              <a:rPr lang="en-US" dirty="0"/>
              <a:t>become more self-sufficient</a:t>
            </a:r>
          </a:p>
          <a:p>
            <a:r>
              <a:rPr lang="en-US" dirty="0"/>
              <a:t>Shifting the rules to alter the players’ current strategy and take them out of their comfort 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8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story to complement a game, gamification, or simulation is a very common practice that has </a:t>
            </a:r>
            <a:r>
              <a:rPr lang="en-US" dirty="0" smtClean="0"/>
              <a:t>many benefits </a:t>
            </a:r>
            <a:r>
              <a:rPr lang="en-US" dirty="0"/>
              <a:t>to players</a:t>
            </a:r>
            <a:r>
              <a:rPr lang="en-US" dirty="0" smtClean="0"/>
              <a:t>.</a:t>
            </a:r>
          </a:p>
          <a:p>
            <a:r>
              <a:rPr lang="en-US" dirty="0"/>
              <a:t>One benefit is that it creates a setting similar to where the players would use skills </a:t>
            </a:r>
            <a:r>
              <a:rPr lang="en-US" dirty="0" smtClean="0"/>
              <a:t>or knowledge </a:t>
            </a:r>
            <a:r>
              <a:rPr lang="en-US" dirty="0"/>
              <a:t>they acquire</a:t>
            </a:r>
            <a:r>
              <a:rPr lang="en-US" dirty="0" smtClean="0"/>
              <a:t>.</a:t>
            </a:r>
          </a:p>
          <a:p>
            <a:r>
              <a:rPr lang="en-US" dirty="0"/>
              <a:t>Having a story also helps players create a mental model of an </a:t>
            </a:r>
            <a:r>
              <a:rPr lang="en-US" dirty="0" smtClean="0"/>
              <a:t>entire process </a:t>
            </a:r>
            <a:r>
              <a:rPr lang="en-US" dirty="0"/>
              <a:t>and in some cases stay motivated because they want to know what happens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Feedback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We give feedback to players to create a feedback loop. In a feedback loop the system gives </a:t>
            </a:r>
            <a:r>
              <a:rPr lang="en-US" sz="3600" dirty="0" smtClean="0"/>
              <a:t>players information </a:t>
            </a:r>
            <a:r>
              <a:rPr lang="en-US" sz="3600" dirty="0"/>
              <a:t>about their performance or the game state, and with this information the players can </a:t>
            </a:r>
            <a:r>
              <a:rPr lang="en-US" sz="3600" dirty="0" smtClean="0"/>
              <a:t>change their </a:t>
            </a:r>
            <a:r>
              <a:rPr lang="en-US" sz="3600" dirty="0"/>
              <a:t>behavior. When creating feedback, we must account for the timing, tone, and delivery method.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264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Timing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you give your players immediate or delayed feedback depends on how you want them to use </a:t>
            </a:r>
            <a:r>
              <a:rPr lang="en-US" dirty="0" smtClean="0"/>
              <a:t>the information </a:t>
            </a:r>
            <a:r>
              <a:rPr lang="en-US" dirty="0"/>
              <a:t>and the type of information you are giving. For actions taken by the player, like pushing </a:t>
            </a:r>
            <a:r>
              <a:rPr lang="en-US" dirty="0" smtClean="0"/>
              <a:t>a button </a:t>
            </a:r>
            <a:r>
              <a:rPr lang="en-US" dirty="0"/>
              <a:t>or jumping, it is best practice to give them feedback immediately, unless you are simulating </a:t>
            </a:r>
            <a:r>
              <a:rPr lang="en-US" dirty="0" smtClean="0"/>
              <a:t>an action </a:t>
            </a:r>
            <a:r>
              <a:rPr lang="en-US" dirty="0"/>
              <a:t>where that information would not be readily available</a:t>
            </a:r>
            <a:r>
              <a:rPr lang="en-US" dirty="0" smtClean="0"/>
              <a:t>.</a:t>
            </a:r>
          </a:p>
          <a:p>
            <a:r>
              <a:rPr lang="en-US" dirty="0"/>
              <a:t>Immediate feedback is also important </a:t>
            </a:r>
            <a:r>
              <a:rPr lang="en-US" dirty="0" smtClean="0"/>
              <a:t>when players </a:t>
            </a:r>
            <a:r>
              <a:rPr lang="en-US" dirty="0"/>
              <a:t>are receiving information about a changing game state that they must rapidly respond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Questions to ask when considering timing:</a:t>
            </a:r>
          </a:p>
          <a:p>
            <a:r>
              <a:rPr lang="en-US" dirty="0"/>
              <a:t>Is the player new or experienced?</a:t>
            </a:r>
          </a:p>
          <a:p>
            <a:r>
              <a:rPr lang="en-US" dirty="0"/>
              <a:t>Do you want the player to change behavior immediately or in the future?</a:t>
            </a:r>
          </a:p>
          <a:p>
            <a:r>
              <a:rPr lang="en-US" dirty="0"/>
              <a:t>Do you want the player to self-correct?</a:t>
            </a:r>
          </a:p>
          <a:p>
            <a:r>
              <a:rPr lang="en-US" dirty="0"/>
              <a:t>Do you want the player to see the consequences of a wrong move?</a:t>
            </a:r>
          </a:p>
          <a:p>
            <a:r>
              <a:rPr lang="en-US" dirty="0"/>
              <a:t>Will immediate feedback be helpful or distracting?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Tone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your feedback system you have to account for positive, negative, and neutral </a:t>
            </a:r>
            <a:r>
              <a:rPr lang="en-US" dirty="0" smtClean="0"/>
              <a:t>tones. Most </a:t>
            </a:r>
            <a:r>
              <a:rPr lang="en-US" dirty="0"/>
              <a:t>games and simulations have a combination of all three types of feedback tones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4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Positive feedback </a:t>
            </a:r>
            <a:r>
              <a:rPr lang="en-US" dirty="0"/>
              <a:t>tells the players they are doing well and to maintain their current strategy. Ideally </a:t>
            </a:r>
            <a:r>
              <a:rPr lang="en-US" dirty="0" smtClean="0"/>
              <a:t>this type </a:t>
            </a:r>
            <a:r>
              <a:rPr lang="en-US" dirty="0"/>
              <a:t>of feedback should tell the player what they are doing well and why.</a:t>
            </a:r>
          </a:p>
          <a:p>
            <a:r>
              <a:rPr lang="en-US" dirty="0"/>
              <a:t>Examples of positive feedback include a note streak in a music game like “100 note streak!” or a kill</a:t>
            </a:r>
          </a:p>
          <a:p>
            <a:r>
              <a:rPr lang="en-US" dirty="0"/>
              <a:t>streak in a first-person shooter like “Ultra Kill!”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Negative feedback </a:t>
            </a:r>
            <a:r>
              <a:rPr lang="en-US" dirty="0"/>
              <a:t>tells the players that they are not doing well and must change their current strategy </a:t>
            </a:r>
            <a:r>
              <a:rPr lang="en-US" dirty="0" smtClean="0"/>
              <a:t>to be </a:t>
            </a:r>
            <a:r>
              <a:rPr lang="en-US" dirty="0"/>
              <a:t>more successful. Ideally, you want to tell players what they are doing wrong and what they can </a:t>
            </a:r>
            <a:r>
              <a:rPr lang="en-US" dirty="0" smtClean="0"/>
              <a:t>change to </a:t>
            </a:r>
            <a:r>
              <a:rPr lang="en-US" dirty="0"/>
              <a:t>be more successful.</a:t>
            </a:r>
          </a:p>
          <a:p>
            <a:r>
              <a:rPr lang="en-US" dirty="0"/>
              <a:t>Examples of negative feedback include the buzzer noise in the game Operation when you touch the </a:t>
            </a:r>
            <a:r>
              <a:rPr lang="en-US" dirty="0" smtClean="0"/>
              <a:t>side with </a:t>
            </a:r>
            <a:r>
              <a:rPr lang="en-US" dirty="0"/>
              <a:t>your tweezers.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4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Neutral feedback </a:t>
            </a:r>
            <a:r>
              <a:rPr lang="en-US" dirty="0"/>
              <a:t>does not address the players’ performance. Instead, neutral feedback addresses </a:t>
            </a:r>
            <a:r>
              <a:rPr lang="en-US" dirty="0" smtClean="0"/>
              <a:t>their current </a:t>
            </a:r>
            <a:r>
              <a:rPr lang="en-US" dirty="0"/>
              <a:t>situation or status and gives them information about their particular circumstance.</a:t>
            </a:r>
          </a:p>
          <a:p>
            <a:r>
              <a:rPr lang="en-US" dirty="0"/>
              <a:t>Examples of neutral feedback include tool tips when players roll over a button they have never seen </a:t>
            </a:r>
            <a:r>
              <a:rPr lang="en-US" dirty="0" smtClean="0"/>
              <a:t>or the </a:t>
            </a:r>
            <a:r>
              <a:rPr lang="en-US" dirty="0"/>
              <a:t>tips that occur on loading screens between levels like: “This level is full of monsters made of </a:t>
            </a:r>
            <a:r>
              <a:rPr lang="en-US" dirty="0" smtClean="0"/>
              <a:t>fire; water </a:t>
            </a:r>
            <a:r>
              <a:rPr lang="en-US" dirty="0"/>
              <a:t>spells will be effective against them.”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1521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Foundational Elements</vt:lpstr>
      <vt:lpstr>PowerPoint Presentation</vt:lpstr>
      <vt:lpstr>Feedback</vt:lpstr>
      <vt:lpstr>Timing of Feedback</vt:lpstr>
      <vt:lpstr>PowerPoint Presentation</vt:lpstr>
      <vt:lpstr>Tone of Feedback</vt:lpstr>
      <vt:lpstr>PowerPoint Presentation</vt:lpstr>
      <vt:lpstr>PowerPoint Presentation</vt:lpstr>
      <vt:lpstr>PowerPoint Presentation</vt:lpstr>
      <vt:lpstr>Feedback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Constructs:</vt:lpstr>
      <vt:lpstr>PowerPoint Presentation</vt:lpstr>
      <vt:lpstr>PowerPoint Presentation</vt:lpstr>
      <vt:lpstr>PowerPoint Presentation</vt:lpstr>
      <vt:lpstr>PowerPoint Presentation</vt:lpstr>
      <vt:lpstr>Challenge</vt:lpstr>
      <vt:lpstr>Story: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Elements</dc:title>
  <dc:creator>SUCCESS</dc:creator>
  <cp:lastModifiedBy>SUCCESS</cp:lastModifiedBy>
  <cp:revision>9</cp:revision>
  <dcterms:created xsi:type="dcterms:W3CDTF">2024-09-24T07:12:04Z</dcterms:created>
  <dcterms:modified xsi:type="dcterms:W3CDTF">2024-09-24T07:54:18Z</dcterms:modified>
</cp:coreProperties>
</file>