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7C78-5F16-4303-A468-EF93B7D2B50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F6FC-4A56-49DE-9466-B4F548CA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Importance of Narrative/Context/Story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Story Telling: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Importance Of Story Telling:</a:t>
            </a:r>
          </a:p>
          <a:p>
            <a:r>
              <a:rPr lang="en-US" dirty="0" smtClean="0"/>
              <a:t>                  Every </a:t>
            </a:r>
            <a:r>
              <a:rPr lang="en-US" dirty="0"/>
              <a:t>time you watch </a:t>
            </a:r>
            <a:r>
              <a:rPr lang="en-US" dirty="0" smtClean="0"/>
              <a:t>a movie </a:t>
            </a:r>
            <a:r>
              <a:rPr lang="en-US" dirty="0"/>
              <a:t>or immerse yourself in a great novel, you’re observing the structure of a story well told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Story telling is very important to catch  the attention of the </a:t>
            </a:r>
            <a:r>
              <a:rPr lang="en-US" dirty="0" err="1" smtClean="0"/>
              <a:t>audiance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1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look at the following aspects of storytelling: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Overview:</a:t>
            </a:r>
            <a:r>
              <a:rPr lang="en-US" i="1" dirty="0"/>
              <a:t> </a:t>
            </a:r>
            <a:r>
              <a:rPr lang="en-US" dirty="0"/>
              <a:t>We’ll look at why storytelling is an important part of many learning experiences</a:t>
            </a:r>
            <a:r>
              <a:rPr lang="en-US" dirty="0" smtClean="0"/>
              <a:t>.</a:t>
            </a:r>
          </a:p>
          <a:p>
            <a:r>
              <a:rPr lang="en-US" b="1" i="1" dirty="0"/>
              <a:t>Elements of Storytelling: </a:t>
            </a:r>
            <a:r>
              <a:rPr lang="en-US" dirty="0"/>
              <a:t>Some storytelling basics that remain true whether you’re </a:t>
            </a:r>
            <a:r>
              <a:rPr lang="en-US" dirty="0" smtClean="0"/>
              <a:t>writing </a:t>
            </a:r>
            <a:r>
              <a:rPr lang="en-US" dirty="0"/>
              <a:t>a novel </a:t>
            </a:r>
            <a:r>
              <a:rPr lang="en-US" dirty="0" smtClean="0"/>
              <a:t>or creating </a:t>
            </a:r>
            <a:r>
              <a:rPr lang="en-US" dirty="0"/>
              <a:t>an ILE</a:t>
            </a:r>
            <a:r>
              <a:rPr lang="en-US" dirty="0" smtClean="0"/>
              <a:t>.</a:t>
            </a:r>
          </a:p>
          <a:p>
            <a:r>
              <a:rPr lang="en-US" b="1" i="1" dirty="0"/>
              <a:t>How Storytelling Is Different in ILEs: </a:t>
            </a:r>
            <a:r>
              <a:rPr lang="en-US" dirty="0"/>
              <a:t>Of course, games and simulations are not novels and </a:t>
            </a:r>
            <a:r>
              <a:rPr lang="en-US" dirty="0" smtClean="0"/>
              <a:t>have their </a:t>
            </a:r>
            <a:r>
              <a:rPr lang="en-US" dirty="0"/>
              <a:t>own unique attributes. Even gamification has a sort of journey associated with it.</a:t>
            </a:r>
          </a:p>
        </p:txBody>
      </p:sp>
    </p:spTree>
    <p:extLst>
      <p:ext uri="{BB962C8B-B14F-4D97-AF65-F5344CB8AC3E}">
        <p14:creationId xmlns:p14="http://schemas.microsoft.com/office/powerpoint/2010/main" val="386466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Goal-Based Scenario: </a:t>
            </a:r>
            <a:r>
              <a:rPr lang="en-US" dirty="0"/>
              <a:t>Stories for learning need to have a purpose—what am I trying </a:t>
            </a:r>
            <a:r>
              <a:rPr lang="en-US" dirty="0" smtClean="0"/>
              <a:t>to accomplish—and </a:t>
            </a:r>
            <a:r>
              <a:rPr lang="en-US" dirty="0"/>
              <a:t>why</a:t>
            </a:r>
            <a:r>
              <a:rPr lang="en-US" dirty="0" smtClean="0"/>
              <a:t>.</a:t>
            </a:r>
          </a:p>
          <a:p>
            <a:r>
              <a:rPr lang="en-US" b="1" i="1" dirty="0"/>
              <a:t>The Role of Reality: </a:t>
            </a:r>
            <a:r>
              <a:rPr lang="en-US" dirty="0"/>
              <a:t>Learning stories don’t need to be just like real life, but leave out certain </a:t>
            </a:r>
            <a:r>
              <a:rPr lang="en-US" dirty="0" smtClean="0"/>
              <a:t>key details </a:t>
            </a:r>
            <a:r>
              <a:rPr lang="en-US" dirty="0"/>
              <a:t>and you’ll lose your learners fast</a:t>
            </a:r>
            <a:r>
              <a:rPr lang="en-US" dirty="0" smtClean="0"/>
              <a:t>.</a:t>
            </a:r>
          </a:p>
          <a:p>
            <a:r>
              <a:rPr lang="en-US" b="1" i="1" dirty="0"/>
              <a:t>The Predictable Unexpected: </a:t>
            </a:r>
            <a:r>
              <a:rPr lang="en-US" dirty="0"/>
              <a:t>One of the best ways to engage someone in a story is </a:t>
            </a:r>
            <a:r>
              <a:rPr lang="en-US" dirty="0" smtClean="0"/>
              <a:t>to </a:t>
            </a:r>
            <a:r>
              <a:rPr lang="en-US" dirty="0"/>
              <a:t>offer a </a:t>
            </a:r>
            <a:r>
              <a:rPr lang="en-US" dirty="0" smtClean="0"/>
              <a:t>few twists </a:t>
            </a:r>
            <a:r>
              <a:rPr lang="en-US" dirty="0"/>
              <a:t>and turns</a:t>
            </a:r>
            <a:r>
              <a:rPr lang="en-US" dirty="0" smtClean="0"/>
              <a:t>.</a:t>
            </a:r>
          </a:p>
          <a:p>
            <a:r>
              <a:rPr lang="en-US" b="1" i="1" dirty="0"/>
              <a:t>Architecting Your Story: </a:t>
            </a:r>
            <a:r>
              <a:rPr lang="en-US" dirty="0"/>
              <a:t>A tool for designing your story that incorporates everything in this chapter.</a:t>
            </a:r>
          </a:p>
        </p:txBody>
      </p:sp>
    </p:spTree>
    <p:extLst>
      <p:ext uri="{BB962C8B-B14F-4D97-AF65-F5344CB8AC3E}">
        <p14:creationId xmlns:p14="http://schemas.microsoft.com/office/powerpoint/2010/main" val="372101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0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The Importance of Narrative/Context/Story</vt:lpstr>
      <vt:lpstr>Importance Of Story Telling: </vt:lpstr>
      <vt:lpstr>we’ll look at the following aspects of storytelling: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Narrative/Context/Story</dc:title>
  <dc:creator>SUCCESS</dc:creator>
  <cp:lastModifiedBy>SUCCESS</cp:lastModifiedBy>
  <cp:revision>3</cp:revision>
  <dcterms:created xsi:type="dcterms:W3CDTF">2024-09-25T05:02:50Z</dcterms:created>
  <dcterms:modified xsi:type="dcterms:W3CDTF">2024-09-25T05:21:40Z</dcterms:modified>
</cp:coreProperties>
</file>