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1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1D89-90F8-4885-8B66-4E5BBE1DBAE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91D6-3EE4-4EF3-BDE8-36ECA074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Where to Find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Affinity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761" y="2114341"/>
            <a:ext cx="5294478" cy="37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 Prototyping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2" y="2101755"/>
            <a:ext cx="5873528" cy="33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The paper prototyping process should work as follows</a:t>
            </a:r>
            <a:r>
              <a:rPr lang="en-US" sz="3200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Once </a:t>
            </a:r>
            <a:r>
              <a:rPr lang="en-US" sz="3200" dirty="0"/>
              <a:t>an idea is agreed on, write up a player interaction with the ILE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2. Write </a:t>
            </a:r>
            <a:r>
              <a:rPr lang="en-US" sz="3200" dirty="0"/>
              <a:t>the rules. It is amazing that as you begin to write rules you’ll discover new rules that need </a:t>
            </a:r>
            <a:r>
              <a:rPr lang="en-US" sz="3200" dirty="0" smtClean="0"/>
              <a:t>to be </a:t>
            </a:r>
            <a:r>
              <a:rPr lang="en-US" sz="3200" dirty="0"/>
              <a:t>written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/>
              <a:t>3. Spend extra time documenting the scoring and points process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/>
              <a:t>4. Design a paper environment or environments that mimic the environments for the ILE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1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most difficult task in the entire process is figuring out what ideas can be used to create the </a:t>
            </a:r>
            <a:r>
              <a:rPr lang="en-US" dirty="0" smtClean="0"/>
              <a:t>game, gamification</a:t>
            </a:r>
            <a:r>
              <a:rPr lang="en-US" dirty="0"/>
              <a:t>, or </a:t>
            </a:r>
            <a:r>
              <a:rPr lang="en-US" dirty="0" smtClean="0"/>
              <a:t>simulation.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78" y="2910837"/>
            <a:ext cx="3299983" cy="34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Play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best place to start is to play games, lots of games. In today’s modern online and video games, </a:t>
            </a:r>
            <a:r>
              <a:rPr lang="en-US" dirty="0" smtClean="0"/>
              <a:t>the elements </a:t>
            </a:r>
            <a:r>
              <a:rPr lang="en-US" dirty="0"/>
              <a:t>of gamification and simulation abound</a:t>
            </a:r>
            <a:r>
              <a:rPr lang="en-US" dirty="0" smtClean="0"/>
              <a:t>.</a:t>
            </a:r>
          </a:p>
          <a:p>
            <a:r>
              <a:rPr lang="en-US" dirty="0"/>
              <a:t>Choose a game type from the </a:t>
            </a:r>
            <a:r>
              <a:rPr lang="en-US" dirty="0" smtClean="0"/>
              <a:t>list. </a:t>
            </a:r>
            <a:r>
              <a:rPr lang="en-US" dirty="0"/>
              <a:t>Choose to play games that have the activities of</a:t>
            </a:r>
            <a:r>
              <a:rPr lang="en-US" dirty="0" smtClean="0"/>
              <a:t>:</a:t>
            </a:r>
          </a:p>
          <a:p>
            <a:r>
              <a:rPr lang="en-US" b="1" dirty="0"/>
              <a:t>Collecting/capturing</a:t>
            </a:r>
          </a:p>
          <a:p>
            <a:r>
              <a:rPr lang="en-US" b="1" dirty="0"/>
              <a:t>Allocating resources</a:t>
            </a:r>
          </a:p>
          <a:p>
            <a:r>
              <a:rPr lang="en-US" b="1" dirty="0"/>
              <a:t>Strategizing</a:t>
            </a:r>
          </a:p>
          <a:p>
            <a:r>
              <a:rPr lang="en-US" b="1" dirty="0"/>
              <a:t>Building</a:t>
            </a:r>
          </a:p>
          <a:p>
            <a:r>
              <a:rPr lang="en-US" b="1" dirty="0"/>
              <a:t>Puzzle solving</a:t>
            </a:r>
          </a:p>
        </p:txBody>
      </p:sp>
    </p:spTree>
    <p:extLst>
      <p:ext uri="{BB962C8B-B14F-4D97-AF65-F5344CB8AC3E}">
        <p14:creationId xmlns:p14="http://schemas.microsoft.com/office/powerpoint/2010/main" val="23153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  <a:p>
            <a:r>
              <a:rPr lang="en-US" b="1" dirty="0"/>
              <a:t>Helping</a:t>
            </a:r>
          </a:p>
          <a:p>
            <a:r>
              <a:rPr lang="en-US" b="1" dirty="0"/>
              <a:t>Role playing</a:t>
            </a:r>
          </a:p>
        </p:txBody>
      </p:sp>
    </p:spTree>
    <p:extLst>
      <p:ext uri="{BB962C8B-B14F-4D97-AF65-F5344CB8AC3E}">
        <p14:creationId xmlns:p14="http://schemas.microsoft.com/office/powerpoint/2010/main" val="365345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 have an extra dimension; simulations re-create real-life environments, so identifying </a:t>
            </a:r>
            <a:r>
              <a:rPr lang="en-US" dirty="0" smtClean="0"/>
              <a:t>real-life.</a:t>
            </a:r>
            <a:endParaRPr lang="en-US" dirty="0"/>
          </a:p>
          <a:p>
            <a:r>
              <a:rPr lang="en-US" dirty="0"/>
              <a:t>scenarios is key to generating simulation ideas. Simulations use key measures of performance or </a:t>
            </a:r>
            <a:r>
              <a:rPr lang="en-US" dirty="0" smtClean="0"/>
              <a:t>metrics to </a:t>
            </a:r>
            <a:r>
              <a:rPr lang="en-US" dirty="0"/>
              <a:t>determine success.</a:t>
            </a:r>
          </a:p>
        </p:txBody>
      </p:sp>
    </p:spTree>
    <p:extLst>
      <p:ext uri="{BB962C8B-B14F-4D97-AF65-F5344CB8AC3E}">
        <p14:creationId xmlns:p14="http://schemas.microsoft.com/office/powerpoint/2010/main" val="5353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some </a:t>
            </a:r>
            <a:r>
              <a:rPr lang="en-US" dirty="0" smtClean="0"/>
              <a:t>people who </a:t>
            </a:r>
            <a:r>
              <a:rPr lang="en-US" dirty="0"/>
              <a:t>are instructional designers, programmers, artists, subject-matter experts, and others, you will </a:t>
            </a:r>
            <a:r>
              <a:rPr lang="en-US" dirty="0" smtClean="0"/>
              <a:t>then have </a:t>
            </a:r>
            <a:r>
              <a:rPr lang="en-US" dirty="0"/>
              <a:t>a variety of ideas generated. If the group is too homogeneous, you’ll have too many similar ideas.</a:t>
            </a:r>
          </a:p>
          <a:p>
            <a:r>
              <a:rPr lang="en-US" dirty="0"/>
              <a:t>Choose the technique that you are most comfortable or familiar with or that the company or </a:t>
            </a:r>
            <a:r>
              <a:rPr lang="en-US" dirty="0" smtClean="0"/>
              <a:t>organization uses</a:t>
            </a:r>
            <a:r>
              <a:rPr lang="en-US" dirty="0"/>
              <a:t>. When brainstorming about an interactive learning experience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8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business and learning goals in mind. Write them down so everyone can continually refer </a:t>
            </a:r>
            <a:r>
              <a:rPr lang="en-US" dirty="0" smtClean="0"/>
              <a:t>to them</a:t>
            </a:r>
            <a:r>
              <a:rPr lang="en-US" dirty="0"/>
              <a:t>.</a:t>
            </a:r>
          </a:p>
          <a:p>
            <a:r>
              <a:rPr lang="en-US" dirty="0"/>
              <a:t>Interactivity is the key to a successful learning ILE.</a:t>
            </a:r>
          </a:p>
          <a:p>
            <a:r>
              <a:rPr lang="en-US" dirty="0"/>
              <a:t>Balance “fun” with learning outcomes.</a:t>
            </a:r>
          </a:p>
          <a:p>
            <a:r>
              <a:rPr lang="en-US" dirty="0"/>
              <a:t>Keeping those items in mind, choose your technique to begin brainstorming</a:t>
            </a:r>
          </a:p>
        </p:txBody>
      </p:sp>
    </p:spTree>
    <p:extLst>
      <p:ext uri="{BB962C8B-B14F-4D97-AF65-F5344CB8AC3E}">
        <p14:creationId xmlns:p14="http://schemas.microsoft.com/office/powerpoint/2010/main" val="373291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Gamefest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quick method of generating a lot of ideas is to have a </a:t>
            </a:r>
            <a:r>
              <a:rPr lang="en-US" dirty="0" err="1"/>
              <a:t>gamefest</a:t>
            </a:r>
            <a:r>
              <a:rPr lang="en-US" dirty="0"/>
              <a:t>. To conduct a </a:t>
            </a:r>
            <a:r>
              <a:rPr lang="en-US" dirty="0" err="1"/>
              <a:t>gamefest</a:t>
            </a:r>
            <a:r>
              <a:rPr lang="en-US" dirty="0"/>
              <a:t>, you need </a:t>
            </a:r>
            <a:r>
              <a:rPr lang="en-US" dirty="0" smtClean="0"/>
              <a:t>a large </a:t>
            </a:r>
            <a:r>
              <a:rPr lang="en-US" dirty="0"/>
              <a:t>conference room with a table in the middle and then space for board games and laptops for </a:t>
            </a:r>
            <a:r>
              <a:rPr lang="en-US" dirty="0" smtClean="0"/>
              <a:t>playing computer-based </a:t>
            </a:r>
            <a:r>
              <a:rPr lang="en-US" dirty="0"/>
              <a:t>and web-based games</a:t>
            </a:r>
            <a:r>
              <a:rPr lang="en-US" dirty="0" smtClean="0"/>
              <a:t>.</a:t>
            </a:r>
          </a:p>
          <a:p>
            <a:r>
              <a:rPr lang="en-US" dirty="0"/>
              <a:t>In the room, place a flip chart and sticky-notes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9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mind-mapping process is used to display thoughts visually for examination and to create </a:t>
            </a:r>
            <a:r>
              <a:rPr lang="en-US" dirty="0" smtClean="0"/>
              <a:t>connections among </a:t>
            </a:r>
            <a:r>
              <a:rPr lang="en-US" dirty="0"/>
              <a:t>items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54" y="2684055"/>
            <a:ext cx="5250302" cy="37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Where to Find Ideas</vt:lpstr>
      <vt:lpstr>PowerPoint Presentation</vt:lpstr>
      <vt:lpstr>Play Games</vt:lpstr>
      <vt:lpstr>PowerPoint Presentation</vt:lpstr>
      <vt:lpstr>Simulation Specific</vt:lpstr>
      <vt:lpstr>Brainstorming Techniques</vt:lpstr>
      <vt:lpstr>PowerPoint Presentation</vt:lpstr>
      <vt:lpstr>Gamefest</vt:lpstr>
      <vt:lpstr>Mind Mapping</vt:lpstr>
      <vt:lpstr>Affinity Diagram</vt:lpstr>
      <vt:lpstr>Paper Prototyping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Find Ideas</dc:title>
  <dc:creator>SUCCESS</dc:creator>
  <cp:lastModifiedBy>SUCCESS</cp:lastModifiedBy>
  <cp:revision>5</cp:revision>
  <dcterms:created xsi:type="dcterms:W3CDTF">2024-09-25T06:26:30Z</dcterms:created>
  <dcterms:modified xsi:type="dcterms:W3CDTF">2024-09-25T06:53:39Z</dcterms:modified>
</cp:coreProperties>
</file>