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B613-342C-4270-92B2-448A3CD5B5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FDE-5E87-417A-B0E0-4288DB9C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Simulations Are Valuable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a 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361" y="2159824"/>
            <a:ext cx="4428607" cy="37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Flowcharts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4018" y="1896091"/>
            <a:ext cx="6181748" cy="42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Storytelling for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control time</a:t>
            </a:r>
            <a:r>
              <a:rPr lang="en-US" dirty="0" smtClean="0"/>
              <a:t>.</a:t>
            </a:r>
          </a:p>
          <a:p>
            <a:r>
              <a:rPr lang="en-US" i="1" dirty="0"/>
              <a:t>Play on their emotions</a:t>
            </a:r>
            <a:r>
              <a:rPr lang="en-US" dirty="0"/>
              <a:t>. You want people to have an emotional connection to your story</a:t>
            </a:r>
            <a:r>
              <a:rPr lang="en-US" dirty="0" smtClean="0"/>
              <a:t>.</a:t>
            </a:r>
          </a:p>
          <a:p>
            <a:r>
              <a:rPr lang="en-US" i="1" dirty="0"/>
              <a:t>No robots, please</a:t>
            </a:r>
            <a:r>
              <a:rPr lang="en-US" dirty="0"/>
              <a:t>. Simulation storytelling works best when events happen the same way they do </a:t>
            </a:r>
            <a:r>
              <a:rPr lang="en-US" dirty="0" smtClean="0"/>
              <a:t>in real </a:t>
            </a:r>
            <a:r>
              <a:rPr lang="en-US" dirty="0"/>
              <a:t>life, and people talk the same way they do in real life. Unfortunately, sometimes characters </a:t>
            </a:r>
            <a:r>
              <a:rPr lang="en-US" dirty="0" smtClean="0"/>
              <a:t>in simulation </a:t>
            </a:r>
            <a:r>
              <a:rPr lang="en-US" dirty="0"/>
              <a:t>stories end up talking like robots.</a:t>
            </a:r>
          </a:p>
        </p:txBody>
      </p:sp>
    </p:spTree>
    <p:extLst>
      <p:ext uri="{BB962C8B-B14F-4D97-AF65-F5344CB8AC3E}">
        <p14:creationId xmlns:p14="http://schemas.microsoft.com/office/powerpoint/2010/main" val="42304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Simulation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lot of learning content focuses on right answers and wrong answers. The truth is, life is </a:t>
            </a:r>
            <a:r>
              <a:rPr lang="en-US" dirty="0" smtClean="0"/>
              <a:t>rarely that </a:t>
            </a:r>
            <a:r>
              <a:rPr lang="en-US" dirty="0"/>
              <a:t>simple. Very few activities have an absolutely right way and an absolutely wrong way to do them. </a:t>
            </a:r>
            <a:r>
              <a:rPr lang="en-US" dirty="0" smtClean="0"/>
              <a:t>So rather </a:t>
            </a:r>
            <a:r>
              <a:rPr lang="en-US" dirty="0"/>
              <a:t>than focusing on right answers and wrong answers, we should be helping our learners to focus </a:t>
            </a:r>
            <a:r>
              <a:rPr lang="en-US" dirty="0" smtClean="0"/>
              <a:t>on critical </a:t>
            </a:r>
            <a:r>
              <a:rPr lang="en-US" dirty="0"/>
              <a:t>thinking skills, problem solving, and weighing alternatives</a:t>
            </a:r>
            <a:r>
              <a:rPr lang="en-US" dirty="0" smtClean="0"/>
              <a:t>.</a:t>
            </a:r>
          </a:p>
          <a:p>
            <a:r>
              <a:rPr lang="en-US" dirty="0"/>
              <a:t>Generally speaking, there </a:t>
            </a:r>
            <a:r>
              <a:rPr lang="en-US" dirty="0" smtClean="0"/>
              <a:t>are three </a:t>
            </a:r>
            <a:r>
              <a:rPr lang="en-US" dirty="0"/>
              <a:t>types of feedback</a:t>
            </a:r>
            <a:r>
              <a:rPr lang="en-US" dirty="0" smtClean="0"/>
              <a:t>:</a:t>
            </a:r>
          </a:p>
          <a:p>
            <a:r>
              <a:rPr lang="en-US" i="1" dirty="0"/>
              <a:t>Intrinsic Feedback</a:t>
            </a:r>
            <a:r>
              <a:rPr lang="en-US" i="1" dirty="0" smtClean="0"/>
              <a:t>:</a:t>
            </a:r>
          </a:p>
          <a:p>
            <a:r>
              <a:rPr lang="en-US" i="1" dirty="0"/>
              <a:t>Extrinsic Feedback</a:t>
            </a:r>
            <a:r>
              <a:rPr lang="en-US" i="1" dirty="0" smtClean="0"/>
              <a:t>:</a:t>
            </a:r>
          </a:p>
          <a:p>
            <a:r>
              <a:rPr lang="en-US" i="1" dirty="0"/>
              <a:t>Peer/Facilitator Feedback: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Simulations</vt:lpstr>
      <vt:lpstr>Why Simulations Are Valuable for Learning</vt:lpstr>
      <vt:lpstr>Designing a Simulation</vt:lpstr>
      <vt:lpstr>Using Flowcharts</vt:lpstr>
      <vt:lpstr>Storytelling for Simulations</vt:lpstr>
      <vt:lpstr>Creating Simulation Feedback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</dc:title>
  <dc:creator>SUCCESS</dc:creator>
  <cp:lastModifiedBy>SUCCESS</cp:lastModifiedBy>
  <cp:revision>4</cp:revision>
  <dcterms:created xsi:type="dcterms:W3CDTF">2024-09-25T07:50:48Z</dcterms:created>
  <dcterms:modified xsi:type="dcterms:W3CDTF">2024-09-25T08:37:37Z</dcterms:modified>
</cp:coreProperties>
</file>