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5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4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0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8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E3C6-F5E5-49D9-B21E-31F3412C60BC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0A2D-ADD5-444A-AE16-EA1BD6AA4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0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step-by-step through the process of making an educational game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2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for designing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Designing a Game from Start to Finish</a:t>
            </a:r>
            <a:endParaRPr lang="en-US" b="1" dirty="0" smtClean="0"/>
          </a:p>
          <a:p>
            <a:r>
              <a:rPr lang="en-US" b="1" dirty="0" smtClean="0"/>
              <a:t>Game Design</a:t>
            </a:r>
          </a:p>
          <a:p>
            <a:r>
              <a:rPr lang="en-US" b="1" dirty="0"/>
              <a:t>Theming and </a:t>
            </a:r>
            <a:r>
              <a:rPr lang="en-US" b="1" dirty="0" smtClean="0"/>
              <a:t>Story</a:t>
            </a:r>
          </a:p>
          <a:p>
            <a:r>
              <a:rPr lang="en-US" b="1" dirty="0"/>
              <a:t>Choosing a Game </a:t>
            </a:r>
            <a:r>
              <a:rPr lang="en-US" b="1" dirty="0" smtClean="0"/>
              <a:t>Genre/Type</a:t>
            </a:r>
          </a:p>
          <a:p>
            <a:r>
              <a:rPr lang="en-US" b="1" dirty="0" err="1" smtClean="0"/>
              <a:t>Wireframing</a:t>
            </a:r>
            <a:r>
              <a:rPr lang="en-US" b="1" dirty="0" smtClean="0"/>
              <a:t>: </a:t>
            </a:r>
            <a:r>
              <a:rPr lang="en-US" dirty="0"/>
              <a:t>Wireframes are like a blueprint for your game</a:t>
            </a:r>
            <a:r>
              <a:rPr lang="en-US" dirty="0" smtClean="0"/>
              <a:t>.</a:t>
            </a:r>
          </a:p>
          <a:p>
            <a:r>
              <a:rPr lang="en-US" b="1" dirty="0"/>
              <a:t>One-Page </a:t>
            </a:r>
            <a:r>
              <a:rPr lang="en-US" b="1" dirty="0" smtClean="0"/>
              <a:t>Design: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98" y="4394579"/>
            <a:ext cx="4721811" cy="26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8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Storyboards: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1" y="1924335"/>
            <a:ext cx="7028597" cy="49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6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</a:t>
            </a:r>
            <a:r>
              <a:rPr lang="en-US" b="1" dirty="0" smtClean="0"/>
              <a:t>Document:</a:t>
            </a:r>
          </a:p>
          <a:p>
            <a:pPr marL="0" indent="0">
              <a:buNone/>
            </a:pPr>
            <a:r>
              <a:rPr lang="en-US" b="1"/>
              <a:t> </a:t>
            </a:r>
            <a:r>
              <a:rPr lang="en-US" b="1" smtClean="0"/>
              <a:t>          </a:t>
            </a:r>
            <a:r>
              <a:rPr lang="en-US"/>
              <a:t>A full design document is where all of the information from your working documents will be collected.</a:t>
            </a:r>
          </a:p>
        </p:txBody>
      </p:sp>
    </p:spTree>
    <p:extLst>
      <p:ext uri="{BB962C8B-B14F-4D97-AF65-F5344CB8AC3E}">
        <p14:creationId xmlns:p14="http://schemas.microsoft.com/office/powerpoint/2010/main" val="1499679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69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Games</vt:lpstr>
      <vt:lpstr>PowerPoint Presentation</vt:lpstr>
      <vt:lpstr>Steps for designing GAMES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</dc:title>
  <dc:creator>SUCCESS</dc:creator>
  <cp:lastModifiedBy>SUCCESS</cp:lastModifiedBy>
  <cp:revision>3</cp:revision>
  <dcterms:created xsi:type="dcterms:W3CDTF">2024-09-25T06:54:46Z</dcterms:created>
  <dcterms:modified xsi:type="dcterms:W3CDTF">2024-09-25T07:21:58Z</dcterms:modified>
</cp:coreProperties>
</file>