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5" r:id="rId6"/>
    <p:sldId id="266" r:id="rId7"/>
    <p:sldId id="267" r:id="rId8"/>
    <p:sldId id="270" r:id="rId9"/>
    <p:sldId id="268" r:id="rId10"/>
    <p:sldId id="269" r:id="rId11"/>
    <p:sldId id="271" r:id="rId12"/>
    <p:sldId id="272" r:id="rId13"/>
    <p:sldId id="273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A9A17-6EC0-479F-8749-E6928747F50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ECD40BF8-4AA9-4082-867C-480810D1873C}">
      <dgm:prSet custT="1"/>
      <dgm:spPr>
        <a:noFill/>
      </dgm:spPr>
      <dgm:t>
        <a:bodyPr/>
        <a:lstStyle/>
        <a:p>
          <a:r>
            <a:rPr lang="en-US" sz="2200" dirty="0"/>
            <a:t>Dataset Description</a:t>
          </a:r>
          <a:endParaRPr lang="en-IN" sz="2200" dirty="0"/>
        </a:p>
      </dgm:t>
    </dgm:pt>
    <dgm:pt modelId="{67C25DE1-5525-4D26-A0D5-3E0789B1F7D3}" type="parTrans" cxnId="{D79A7E7B-9FAC-4A04-B72A-E4AC946CCBF1}">
      <dgm:prSet/>
      <dgm:spPr/>
      <dgm:t>
        <a:bodyPr/>
        <a:lstStyle/>
        <a:p>
          <a:endParaRPr lang="en-IN"/>
        </a:p>
      </dgm:t>
    </dgm:pt>
    <dgm:pt modelId="{B30D7B66-49F2-4256-B045-A30C9A8100C7}" type="sibTrans" cxnId="{D79A7E7B-9FAC-4A04-B72A-E4AC946CCBF1}">
      <dgm:prSet/>
      <dgm:spPr/>
      <dgm:t>
        <a:bodyPr/>
        <a:lstStyle/>
        <a:p>
          <a:endParaRPr lang="en-IN"/>
        </a:p>
      </dgm:t>
    </dgm:pt>
    <dgm:pt modelId="{FCBB1345-AE1E-428D-8017-D68E2BDDBEF6}">
      <dgm:prSet custT="1"/>
      <dgm:spPr>
        <a:noFill/>
      </dgm:spPr>
      <dgm:t>
        <a:bodyPr/>
        <a:lstStyle/>
        <a:p>
          <a:r>
            <a:rPr lang="en-IN" sz="2200" dirty="0"/>
            <a:t>Preparing the Data to feed into the Model</a:t>
          </a:r>
        </a:p>
      </dgm:t>
    </dgm:pt>
    <dgm:pt modelId="{6922B984-D93A-4A88-9018-7C3168A60B4A}" type="parTrans" cxnId="{93DC9D81-3B83-4DDB-95AF-9F9736756A38}">
      <dgm:prSet/>
      <dgm:spPr/>
      <dgm:t>
        <a:bodyPr/>
        <a:lstStyle/>
        <a:p>
          <a:endParaRPr lang="en-IN"/>
        </a:p>
      </dgm:t>
    </dgm:pt>
    <dgm:pt modelId="{8801E0E5-BC33-4748-A0B7-E228D38054E3}" type="sibTrans" cxnId="{93DC9D81-3B83-4DDB-95AF-9F9736756A38}">
      <dgm:prSet/>
      <dgm:spPr/>
      <dgm:t>
        <a:bodyPr/>
        <a:lstStyle/>
        <a:p>
          <a:endParaRPr lang="en-IN"/>
        </a:p>
      </dgm:t>
    </dgm:pt>
    <dgm:pt modelId="{A526E486-5BCB-45B9-99F3-05CCC178C0FC}">
      <dgm:prSet custT="1"/>
      <dgm:spPr>
        <a:noFill/>
      </dgm:spPr>
      <dgm:t>
        <a:bodyPr/>
        <a:lstStyle/>
        <a:p>
          <a:r>
            <a:rPr lang="en-IN" sz="2200" dirty="0"/>
            <a:t>Data Visualisation</a:t>
          </a:r>
        </a:p>
      </dgm:t>
    </dgm:pt>
    <dgm:pt modelId="{B1AF5C13-9720-4B8F-B425-432DACE27155}" type="parTrans" cxnId="{2DB37A9E-5B8E-46F8-8B53-51FE3D2D6FEE}">
      <dgm:prSet/>
      <dgm:spPr/>
      <dgm:t>
        <a:bodyPr/>
        <a:lstStyle/>
        <a:p>
          <a:endParaRPr lang="en-IN"/>
        </a:p>
      </dgm:t>
    </dgm:pt>
    <dgm:pt modelId="{D60747D6-1164-4582-8D1B-CE35673328AC}" type="sibTrans" cxnId="{2DB37A9E-5B8E-46F8-8B53-51FE3D2D6FEE}">
      <dgm:prSet/>
      <dgm:spPr/>
      <dgm:t>
        <a:bodyPr/>
        <a:lstStyle/>
        <a:p>
          <a:endParaRPr lang="en-IN"/>
        </a:p>
      </dgm:t>
    </dgm:pt>
    <dgm:pt modelId="{5C13FA6B-B526-474E-9356-51DFED0392D5}" type="pres">
      <dgm:prSet presAssocID="{06EA9A17-6EC0-479F-8749-E6928747F509}" presName="linear" presStyleCnt="0">
        <dgm:presLayoutVars>
          <dgm:animLvl val="lvl"/>
          <dgm:resizeHandles val="exact"/>
        </dgm:presLayoutVars>
      </dgm:prSet>
      <dgm:spPr/>
    </dgm:pt>
    <dgm:pt modelId="{D5CB0438-ECB7-481B-BC27-05FFF792CE61}" type="pres">
      <dgm:prSet presAssocID="{ECD40BF8-4AA9-4082-867C-480810D187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2D5A9E-8769-44FC-B186-2F752D6AE760}" type="pres">
      <dgm:prSet presAssocID="{B30D7B66-49F2-4256-B045-A30C9A8100C7}" presName="spacer" presStyleCnt="0"/>
      <dgm:spPr/>
    </dgm:pt>
    <dgm:pt modelId="{32FB2D2A-3471-4502-B7AB-3BD6B7E0353D}" type="pres">
      <dgm:prSet presAssocID="{A526E486-5BCB-45B9-99F3-05CCC178C0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5AC4F0D-BBFB-409B-8679-6E9B7039DA24}" type="pres">
      <dgm:prSet presAssocID="{D60747D6-1164-4582-8D1B-CE35673328AC}" presName="spacer" presStyleCnt="0"/>
      <dgm:spPr/>
    </dgm:pt>
    <dgm:pt modelId="{65AB3925-2B23-4FBE-B3CB-B3A4EB89F7DA}" type="pres">
      <dgm:prSet presAssocID="{FCBB1345-AE1E-428D-8017-D68E2BDDBEF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650E824-488E-4721-BEC5-5AFF09855FBE}" type="presOf" srcId="{FCBB1345-AE1E-428D-8017-D68E2BDDBEF6}" destId="{65AB3925-2B23-4FBE-B3CB-B3A4EB89F7DA}" srcOrd="0" destOrd="0" presId="urn:microsoft.com/office/officeart/2005/8/layout/vList2"/>
    <dgm:cxn modelId="{D79A7E7B-9FAC-4A04-B72A-E4AC946CCBF1}" srcId="{06EA9A17-6EC0-479F-8749-E6928747F509}" destId="{ECD40BF8-4AA9-4082-867C-480810D1873C}" srcOrd="0" destOrd="0" parTransId="{67C25DE1-5525-4D26-A0D5-3E0789B1F7D3}" sibTransId="{B30D7B66-49F2-4256-B045-A30C9A8100C7}"/>
    <dgm:cxn modelId="{93DC9D81-3B83-4DDB-95AF-9F9736756A38}" srcId="{06EA9A17-6EC0-479F-8749-E6928747F509}" destId="{FCBB1345-AE1E-428D-8017-D68E2BDDBEF6}" srcOrd="2" destOrd="0" parTransId="{6922B984-D93A-4A88-9018-7C3168A60B4A}" sibTransId="{8801E0E5-BC33-4748-A0B7-E228D38054E3}"/>
    <dgm:cxn modelId="{2DB37A9E-5B8E-46F8-8B53-51FE3D2D6FEE}" srcId="{06EA9A17-6EC0-479F-8749-E6928747F509}" destId="{A526E486-5BCB-45B9-99F3-05CCC178C0FC}" srcOrd="1" destOrd="0" parTransId="{B1AF5C13-9720-4B8F-B425-432DACE27155}" sibTransId="{D60747D6-1164-4582-8D1B-CE35673328AC}"/>
    <dgm:cxn modelId="{CD20CBCF-69A7-4579-BBB4-BFEDF6BB1C91}" type="presOf" srcId="{ECD40BF8-4AA9-4082-867C-480810D1873C}" destId="{D5CB0438-ECB7-481B-BC27-05FFF792CE61}" srcOrd="0" destOrd="0" presId="urn:microsoft.com/office/officeart/2005/8/layout/vList2"/>
    <dgm:cxn modelId="{C9C39EEC-2037-4BF8-9D2B-2B68EB1B81FE}" type="presOf" srcId="{A526E486-5BCB-45B9-99F3-05CCC178C0FC}" destId="{32FB2D2A-3471-4502-B7AB-3BD6B7E0353D}" srcOrd="0" destOrd="0" presId="urn:microsoft.com/office/officeart/2005/8/layout/vList2"/>
    <dgm:cxn modelId="{1C9E04F8-344B-4F46-AFAF-33E9164ECE2F}" type="presOf" srcId="{06EA9A17-6EC0-479F-8749-E6928747F509}" destId="{5C13FA6B-B526-474E-9356-51DFED0392D5}" srcOrd="0" destOrd="0" presId="urn:microsoft.com/office/officeart/2005/8/layout/vList2"/>
    <dgm:cxn modelId="{DB1F019C-9C73-4594-A355-3F089FAFA03B}" type="presParOf" srcId="{5C13FA6B-B526-474E-9356-51DFED0392D5}" destId="{D5CB0438-ECB7-481B-BC27-05FFF792CE61}" srcOrd="0" destOrd="0" presId="urn:microsoft.com/office/officeart/2005/8/layout/vList2"/>
    <dgm:cxn modelId="{219905E2-41B5-4554-AFB1-0FC48AF62B48}" type="presParOf" srcId="{5C13FA6B-B526-474E-9356-51DFED0392D5}" destId="{242D5A9E-8769-44FC-B186-2F752D6AE760}" srcOrd="1" destOrd="0" presId="urn:microsoft.com/office/officeart/2005/8/layout/vList2"/>
    <dgm:cxn modelId="{82D02C36-015C-48C0-87BB-03AFF3194352}" type="presParOf" srcId="{5C13FA6B-B526-474E-9356-51DFED0392D5}" destId="{32FB2D2A-3471-4502-B7AB-3BD6B7E0353D}" srcOrd="2" destOrd="0" presId="urn:microsoft.com/office/officeart/2005/8/layout/vList2"/>
    <dgm:cxn modelId="{5BAE681A-122F-4E08-B3F7-413427A58231}" type="presParOf" srcId="{5C13FA6B-B526-474E-9356-51DFED0392D5}" destId="{05AC4F0D-BBFB-409B-8679-6E9B7039DA24}" srcOrd="3" destOrd="0" presId="urn:microsoft.com/office/officeart/2005/8/layout/vList2"/>
    <dgm:cxn modelId="{896BFF40-BD28-4368-89C9-B535E3302C97}" type="presParOf" srcId="{5C13FA6B-B526-474E-9356-51DFED0392D5}" destId="{65AB3925-2B23-4FBE-B3CB-B3A4EB89F7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4A5674-C0E9-49B0-8BC4-7849D2714E6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BAD4F170-5483-461C-8A44-047E413D0895}">
      <dgm:prSet/>
      <dgm:spPr/>
      <dgm:t>
        <a:bodyPr/>
        <a:lstStyle/>
        <a:p>
          <a:r>
            <a:rPr lang="en-US" dirty="0"/>
            <a:t>5856 X-Ray Images</a:t>
          </a:r>
          <a:endParaRPr lang="en-IN" dirty="0"/>
        </a:p>
      </dgm:t>
    </dgm:pt>
    <dgm:pt modelId="{E02EDCAE-F696-4CA4-A0EE-60F1D10F510D}" type="parTrans" cxnId="{BEA54343-ACC5-49BD-8CFF-5494588FC2E0}">
      <dgm:prSet/>
      <dgm:spPr/>
      <dgm:t>
        <a:bodyPr/>
        <a:lstStyle/>
        <a:p>
          <a:endParaRPr lang="en-IN"/>
        </a:p>
      </dgm:t>
    </dgm:pt>
    <dgm:pt modelId="{160A852E-98E1-40CF-9884-7F81A834BCFD}" type="sibTrans" cxnId="{BEA54343-ACC5-49BD-8CFF-5494588FC2E0}">
      <dgm:prSet/>
      <dgm:spPr/>
      <dgm:t>
        <a:bodyPr/>
        <a:lstStyle/>
        <a:p>
          <a:endParaRPr lang="en-IN"/>
        </a:p>
      </dgm:t>
    </dgm:pt>
    <dgm:pt modelId="{300F9EB3-A51D-4263-AAE0-8DFACF992CFD}">
      <dgm:prSet/>
      <dgm:spPr/>
      <dgm:t>
        <a:bodyPr/>
        <a:lstStyle/>
        <a:p>
          <a:r>
            <a:rPr lang="en-US" dirty="0"/>
            <a:t>Train</a:t>
          </a:r>
          <a:endParaRPr lang="en-IN" dirty="0"/>
        </a:p>
      </dgm:t>
    </dgm:pt>
    <dgm:pt modelId="{F7B993F0-3020-44D0-AAC1-8FE499801B90}" type="parTrans" cxnId="{251FB032-CA39-4675-AEE3-9892C9F15C21}">
      <dgm:prSet/>
      <dgm:spPr/>
      <dgm:t>
        <a:bodyPr/>
        <a:lstStyle/>
        <a:p>
          <a:endParaRPr lang="en-IN"/>
        </a:p>
      </dgm:t>
    </dgm:pt>
    <dgm:pt modelId="{31903733-0C00-4936-9018-F4CE3988E795}" type="sibTrans" cxnId="{251FB032-CA39-4675-AEE3-9892C9F15C21}">
      <dgm:prSet/>
      <dgm:spPr/>
      <dgm:t>
        <a:bodyPr/>
        <a:lstStyle/>
        <a:p>
          <a:endParaRPr lang="en-IN"/>
        </a:p>
      </dgm:t>
    </dgm:pt>
    <dgm:pt modelId="{48A6D4AE-0295-4C22-BDAD-FFF376F7D913}">
      <dgm:prSet/>
      <dgm:spPr/>
      <dgm:t>
        <a:bodyPr/>
        <a:lstStyle/>
        <a:p>
          <a:r>
            <a:rPr lang="en-US" dirty="0"/>
            <a:t>Test</a:t>
          </a:r>
          <a:endParaRPr lang="en-IN" dirty="0"/>
        </a:p>
      </dgm:t>
    </dgm:pt>
    <dgm:pt modelId="{1F966C55-6A0C-4C21-866B-B52E04EC9BE8}" type="parTrans" cxnId="{30E22E05-82A1-495C-84DE-1207DBB8FFFF}">
      <dgm:prSet/>
      <dgm:spPr/>
      <dgm:t>
        <a:bodyPr/>
        <a:lstStyle/>
        <a:p>
          <a:endParaRPr lang="en-IN"/>
        </a:p>
      </dgm:t>
    </dgm:pt>
    <dgm:pt modelId="{034040B0-B13F-4C34-B7AB-DCB3D7687A70}" type="sibTrans" cxnId="{30E22E05-82A1-495C-84DE-1207DBB8FFFF}">
      <dgm:prSet/>
      <dgm:spPr/>
      <dgm:t>
        <a:bodyPr/>
        <a:lstStyle/>
        <a:p>
          <a:endParaRPr lang="en-IN"/>
        </a:p>
      </dgm:t>
    </dgm:pt>
    <dgm:pt modelId="{98DAED07-3760-4F96-BC56-21A025E685A4}">
      <dgm:prSet/>
      <dgm:spPr/>
      <dgm:t>
        <a:bodyPr/>
        <a:lstStyle/>
        <a:p>
          <a:r>
            <a:rPr lang="en-US" dirty="0"/>
            <a:t>Validation</a:t>
          </a:r>
          <a:endParaRPr lang="en-IN" dirty="0"/>
        </a:p>
      </dgm:t>
    </dgm:pt>
    <dgm:pt modelId="{16C24563-7D2E-4560-9466-E5E09AD1937C}" type="parTrans" cxnId="{F5FFEC93-6CCE-401B-9D90-29FE7F61A939}">
      <dgm:prSet/>
      <dgm:spPr/>
      <dgm:t>
        <a:bodyPr/>
        <a:lstStyle/>
        <a:p>
          <a:endParaRPr lang="en-IN"/>
        </a:p>
      </dgm:t>
    </dgm:pt>
    <dgm:pt modelId="{DDEFC551-D00D-4474-9077-CC51639918CB}" type="sibTrans" cxnId="{F5FFEC93-6CCE-401B-9D90-29FE7F61A939}">
      <dgm:prSet/>
      <dgm:spPr/>
      <dgm:t>
        <a:bodyPr/>
        <a:lstStyle/>
        <a:p>
          <a:endParaRPr lang="en-IN"/>
        </a:p>
      </dgm:t>
    </dgm:pt>
    <dgm:pt modelId="{BB5F597E-4CD1-4853-B738-1DFC2C85BF9F}">
      <dgm:prSet/>
      <dgm:spPr/>
      <dgm:t>
        <a:bodyPr/>
        <a:lstStyle/>
        <a:p>
          <a:r>
            <a:rPr lang="en-US" dirty="0"/>
            <a:t>Pneumonia</a:t>
          </a:r>
          <a:endParaRPr lang="en-IN" dirty="0"/>
        </a:p>
      </dgm:t>
    </dgm:pt>
    <dgm:pt modelId="{92EBCF39-F08E-4518-8466-A265D6351769}" type="parTrans" cxnId="{892002D0-1446-43BD-9F3D-3E57F391EB05}">
      <dgm:prSet/>
      <dgm:spPr/>
      <dgm:t>
        <a:bodyPr/>
        <a:lstStyle/>
        <a:p>
          <a:endParaRPr lang="en-IN"/>
        </a:p>
      </dgm:t>
    </dgm:pt>
    <dgm:pt modelId="{05A44751-E7B2-47FB-84EC-DEB143E98EBD}" type="sibTrans" cxnId="{892002D0-1446-43BD-9F3D-3E57F391EB05}">
      <dgm:prSet/>
      <dgm:spPr/>
      <dgm:t>
        <a:bodyPr/>
        <a:lstStyle/>
        <a:p>
          <a:endParaRPr lang="en-IN"/>
        </a:p>
      </dgm:t>
    </dgm:pt>
    <dgm:pt modelId="{66414BEF-233E-42BF-8E93-8514F5693257}">
      <dgm:prSet/>
      <dgm:spPr/>
      <dgm:t>
        <a:bodyPr/>
        <a:lstStyle/>
        <a:p>
          <a:r>
            <a:rPr lang="en-US" dirty="0"/>
            <a:t>Normal </a:t>
          </a:r>
          <a:endParaRPr lang="en-IN" dirty="0"/>
        </a:p>
      </dgm:t>
    </dgm:pt>
    <dgm:pt modelId="{FD5347D9-D04B-4441-AA05-87B1D00D48C0}" type="parTrans" cxnId="{24C8FCF1-0F11-4762-B72F-6BD0D66A47A8}">
      <dgm:prSet/>
      <dgm:spPr/>
      <dgm:t>
        <a:bodyPr/>
        <a:lstStyle/>
        <a:p>
          <a:endParaRPr lang="en-IN"/>
        </a:p>
      </dgm:t>
    </dgm:pt>
    <dgm:pt modelId="{2B497278-FA6E-4D07-AA18-36988481D85C}" type="sibTrans" cxnId="{24C8FCF1-0F11-4762-B72F-6BD0D66A47A8}">
      <dgm:prSet/>
      <dgm:spPr/>
      <dgm:t>
        <a:bodyPr/>
        <a:lstStyle/>
        <a:p>
          <a:endParaRPr lang="en-IN"/>
        </a:p>
      </dgm:t>
    </dgm:pt>
    <dgm:pt modelId="{821B8A97-66FB-4510-9652-F0FF4BCF9B4D}">
      <dgm:prSet/>
      <dgm:spPr/>
      <dgm:t>
        <a:bodyPr/>
        <a:lstStyle/>
        <a:p>
          <a:r>
            <a:rPr lang="en-US" dirty="0"/>
            <a:t>Normal</a:t>
          </a:r>
          <a:endParaRPr lang="en-IN" dirty="0"/>
        </a:p>
      </dgm:t>
    </dgm:pt>
    <dgm:pt modelId="{49D77AEF-9D30-47A7-84E0-ACA9F076E437}" type="parTrans" cxnId="{CCE2B4B9-2F70-4FBE-B70A-121FE9DFC3DF}">
      <dgm:prSet/>
      <dgm:spPr/>
      <dgm:t>
        <a:bodyPr/>
        <a:lstStyle/>
        <a:p>
          <a:endParaRPr lang="en-IN"/>
        </a:p>
      </dgm:t>
    </dgm:pt>
    <dgm:pt modelId="{CD4B47B6-A7D4-49FD-9481-D3F240EB246E}" type="sibTrans" cxnId="{CCE2B4B9-2F70-4FBE-B70A-121FE9DFC3DF}">
      <dgm:prSet/>
      <dgm:spPr/>
      <dgm:t>
        <a:bodyPr/>
        <a:lstStyle/>
        <a:p>
          <a:endParaRPr lang="en-IN"/>
        </a:p>
      </dgm:t>
    </dgm:pt>
    <dgm:pt modelId="{1BB9591A-25D7-4470-B64D-E3130FAD5DB0}">
      <dgm:prSet/>
      <dgm:spPr/>
      <dgm:t>
        <a:bodyPr/>
        <a:lstStyle/>
        <a:p>
          <a:r>
            <a:rPr lang="en-US" dirty="0"/>
            <a:t>Pneumonia</a:t>
          </a:r>
          <a:endParaRPr lang="en-IN" dirty="0"/>
        </a:p>
      </dgm:t>
    </dgm:pt>
    <dgm:pt modelId="{CD50905A-042D-4F0D-8A4D-E5B7FB971FE6}" type="parTrans" cxnId="{25BC3661-0DDF-4C19-A6FD-3998C2E94335}">
      <dgm:prSet/>
      <dgm:spPr/>
      <dgm:t>
        <a:bodyPr/>
        <a:lstStyle/>
        <a:p>
          <a:endParaRPr lang="en-IN"/>
        </a:p>
      </dgm:t>
    </dgm:pt>
    <dgm:pt modelId="{B11F0E7C-F7C7-4B42-9392-606656DE9DC5}" type="sibTrans" cxnId="{25BC3661-0DDF-4C19-A6FD-3998C2E94335}">
      <dgm:prSet/>
      <dgm:spPr/>
      <dgm:t>
        <a:bodyPr/>
        <a:lstStyle/>
        <a:p>
          <a:endParaRPr lang="en-IN"/>
        </a:p>
      </dgm:t>
    </dgm:pt>
    <dgm:pt modelId="{D4593686-1361-4A04-8135-27888A7F1305}">
      <dgm:prSet/>
      <dgm:spPr/>
      <dgm:t>
        <a:bodyPr/>
        <a:lstStyle/>
        <a:p>
          <a:r>
            <a:rPr lang="en-US" dirty="0"/>
            <a:t>Normal</a:t>
          </a:r>
          <a:endParaRPr lang="en-IN" dirty="0"/>
        </a:p>
      </dgm:t>
    </dgm:pt>
    <dgm:pt modelId="{F7D3B555-8295-4F52-ADDB-A315056C344D}" type="parTrans" cxnId="{A32FED80-BA37-4BB3-A892-EE1E47E8E0BB}">
      <dgm:prSet/>
      <dgm:spPr/>
      <dgm:t>
        <a:bodyPr/>
        <a:lstStyle/>
        <a:p>
          <a:endParaRPr lang="en-IN"/>
        </a:p>
      </dgm:t>
    </dgm:pt>
    <dgm:pt modelId="{D4EE5D5C-DE6B-495D-B268-216B66CB2EFB}" type="sibTrans" cxnId="{A32FED80-BA37-4BB3-A892-EE1E47E8E0BB}">
      <dgm:prSet/>
      <dgm:spPr/>
      <dgm:t>
        <a:bodyPr/>
        <a:lstStyle/>
        <a:p>
          <a:endParaRPr lang="en-IN"/>
        </a:p>
      </dgm:t>
    </dgm:pt>
    <dgm:pt modelId="{6A36668A-FA22-451E-AF16-C8A63EA57450}">
      <dgm:prSet/>
      <dgm:spPr/>
      <dgm:t>
        <a:bodyPr/>
        <a:lstStyle/>
        <a:p>
          <a:r>
            <a:rPr lang="en-US" dirty="0"/>
            <a:t>Pneumonia</a:t>
          </a:r>
          <a:endParaRPr lang="en-IN" dirty="0"/>
        </a:p>
      </dgm:t>
    </dgm:pt>
    <dgm:pt modelId="{A12B3F5C-2DE7-46D0-A181-9E7E5AF5C6B2}" type="parTrans" cxnId="{D3D51F96-BF30-42F1-B27C-8BF16EBECC78}">
      <dgm:prSet/>
      <dgm:spPr/>
      <dgm:t>
        <a:bodyPr/>
        <a:lstStyle/>
        <a:p>
          <a:endParaRPr lang="en-IN"/>
        </a:p>
      </dgm:t>
    </dgm:pt>
    <dgm:pt modelId="{AB631948-DF86-474D-8DE0-F833BF7496CD}" type="sibTrans" cxnId="{D3D51F96-BF30-42F1-B27C-8BF16EBECC78}">
      <dgm:prSet/>
      <dgm:spPr/>
      <dgm:t>
        <a:bodyPr/>
        <a:lstStyle/>
        <a:p>
          <a:endParaRPr lang="en-IN"/>
        </a:p>
      </dgm:t>
    </dgm:pt>
    <dgm:pt modelId="{F9D849A0-22B1-4CD7-B7E4-FA591CC95563}">
      <dgm:prSet/>
      <dgm:spPr/>
      <dgm:t>
        <a:bodyPr/>
        <a:lstStyle/>
        <a:p>
          <a:r>
            <a:rPr lang="en-US" dirty="0"/>
            <a:t>234</a:t>
          </a:r>
          <a:endParaRPr lang="en-IN" dirty="0"/>
        </a:p>
      </dgm:t>
    </dgm:pt>
    <dgm:pt modelId="{FEE92EC0-E209-42D6-BF2F-36F3DDA9214D}" type="parTrans" cxnId="{52508307-E2AB-425A-8EA0-35B81144AA71}">
      <dgm:prSet/>
      <dgm:spPr/>
      <dgm:t>
        <a:bodyPr/>
        <a:lstStyle/>
        <a:p>
          <a:endParaRPr lang="en-IN"/>
        </a:p>
      </dgm:t>
    </dgm:pt>
    <dgm:pt modelId="{3D11F40E-8869-4550-940A-323E1A1DDE82}" type="sibTrans" cxnId="{52508307-E2AB-425A-8EA0-35B81144AA71}">
      <dgm:prSet/>
      <dgm:spPr/>
      <dgm:t>
        <a:bodyPr/>
        <a:lstStyle/>
        <a:p>
          <a:endParaRPr lang="en-IN"/>
        </a:p>
      </dgm:t>
    </dgm:pt>
    <dgm:pt modelId="{78090220-450E-48CB-9AEC-5FC03FE61520}">
      <dgm:prSet/>
      <dgm:spPr/>
      <dgm:t>
        <a:bodyPr/>
        <a:lstStyle/>
        <a:p>
          <a:r>
            <a:rPr lang="en-US" dirty="0"/>
            <a:t>390</a:t>
          </a:r>
          <a:endParaRPr lang="en-IN" dirty="0"/>
        </a:p>
      </dgm:t>
    </dgm:pt>
    <dgm:pt modelId="{4AECEB1F-F978-4086-9981-7344720BA934}" type="parTrans" cxnId="{BC633657-BD5D-4880-8D9E-96C39292F60D}">
      <dgm:prSet/>
      <dgm:spPr/>
      <dgm:t>
        <a:bodyPr/>
        <a:lstStyle/>
        <a:p>
          <a:endParaRPr lang="en-IN"/>
        </a:p>
      </dgm:t>
    </dgm:pt>
    <dgm:pt modelId="{0B0D7851-D286-402F-9FA1-8103A2FE50C1}" type="sibTrans" cxnId="{BC633657-BD5D-4880-8D9E-96C39292F60D}">
      <dgm:prSet/>
      <dgm:spPr/>
      <dgm:t>
        <a:bodyPr/>
        <a:lstStyle/>
        <a:p>
          <a:endParaRPr lang="en-IN"/>
        </a:p>
      </dgm:t>
    </dgm:pt>
    <dgm:pt modelId="{A677A38D-92BB-40EB-8153-B083840331EE}">
      <dgm:prSet/>
      <dgm:spPr/>
      <dgm:t>
        <a:bodyPr/>
        <a:lstStyle/>
        <a:p>
          <a:r>
            <a:rPr lang="en-US" dirty="0"/>
            <a:t>1341</a:t>
          </a:r>
          <a:endParaRPr lang="en-IN" dirty="0"/>
        </a:p>
      </dgm:t>
    </dgm:pt>
    <dgm:pt modelId="{DF80CBE0-3A70-4B5C-8540-75B15EB460CE}" type="parTrans" cxnId="{02E8F50D-0A69-4D6B-8D82-C12D78DD2970}">
      <dgm:prSet/>
      <dgm:spPr/>
      <dgm:t>
        <a:bodyPr/>
        <a:lstStyle/>
        <a:p>
          <a:endParaRPr lang="en-IN"/>
        </a:p>
      </dgm:t>
    </dgm:pt>
    <dgm:pt modelId="{B11E1FEB-4DC7-401C-A1DC-26EFCBDC8699}" type="sibTrans" cxnId="{02E8F50D-0A69-4D6B-8D82-C12D78DD2970}">
      <dgm:prSet/>
      <dgm:spPr/>
      <dgm:t>
        <a:bodyPr/>
        <a:lstStyle/>
        <a:p>
          <a:endParaRPr lang="en-IN"/>
        </a:p>
      </dgm:t>
    </dgm:pt>
    <dgm:pt modelId="{B693D445-AC7B-4DDD-82B8-662BCA42E30D}">
      <dgm:prSet/>
      <dgm:spPr/>
      <dgm:t>
        <a:bodyPr/>
        <a:lstStyle/>
        <a:p>
          <a:r>
            <a:rPr lang="en-US" dirty="0"/>
            <a:t>3875</a:t>
          </a:r>
          <a:endParaRPr lang="en-IN" dirty="0"/>
        </a:p>
      </dgm:t>
    </dgm:pt>
    <dgm:pt modelId="{42C9F984-1C1A-4C91-8CB2-32D77D17F663}" type="parTrans" cxnId="{4A95E5EF-AC8A-410C-9005-8016B84EB299}">
      <dgm:prSet/>
      <dgm:spPr/>
      <dgm:t>
        <a:bodyPr/>
        <a:lstStyle/>
        <a:p>
          <a:endParaRPr lang="en-IN"/>
        </a:p>
      </dgm:t>
    </dgm:pt>
    <dgm:pt modelId="{56554FB7-1DDC-4731-A6D1-C4E5AD4A222E}" type="sibTrans" cxnId="{4A95E5EF-AC8A-410C-9005-8016B84EB299}">
      <dgm:prSet/>
      <dgm:spPr/>
      <dgm:t>
        <a:bodyPr/>
        <a:lstStyle/>
        <a:p>
          <a:endParaRPr lang="en-IN"/>
        </a:p>
      </dgm:t>
    </dgm:pt>
    <dgm:pt modelId="{BBCA6610-11B8-457B-9240-344350621CBB}">
      <dgm:prSet/>
      <dgm:spPr/>
      <dgm:t>
        <a:bodyPr/>
        <a:lstStyle/>
        <a:p>
          <a:r>
            <a:rPr lang="en-US" dirty="0"/>
            <a:t>8</a:t>
          </a:r>
          <a:endParaRPr lang="en-IN" dirty="0"/>
        </a:p>
      </dgm:t>
    </dgm:pt>
    <dgm:pt modelId="{8DCF8288-0177-4F56-8065-BA4BD49B94D6}" type="parTrans" cxnId="{37A55F11-EBB8-46FB-95F5-099DD1600047}">
      <dgm:prSet/>
      <dgm:spPr/>
      <dgm:t>
        <a:bodyPr/>
        <a:lstStyle/>
        <a:p>
          <a:endParaRPr lang="en-IN"/>
        </a:p>
      </dgm:t>
    </dgm:pt>
    <dgm:pt modelId="{01E7F32C-17FD-4AAD-A393-7F02B8B26B09}" type="sibTrans" cxnId="{37A55F11-EBB8-46FB-95F5-099DD1600047}">
      <dgm:prSet/>
      <dgm:spPr/>
      <dgm:t>
        <a:bodyPr/>
        <a:lstStyle/>
        <a:p>
          <a:endParaRPr lang="en-IN"/>
        </a:p>
      </dgm:t>
    </dgm:pt>
    <dgm:pt modelId="{C45E8FD0-D7A6-414F-9CA7-1009F510F1A9}">
      <dgm:prSet/>
      <dgm:spPr/>
      <dgm:t>
        <a:bodyPr/>
        <a:lstStyle/>
        <a:p>
          <a:r>
            <a:rPr lang="en-US" dirty="0"/>
            <a:t>8</a:t>
          </a:r>
          <a:endParaRPr lang="en-IN" dirty="0"/>
        </a:p>
      </dgm:t>
    </dgm:pt>
    <dgm:pt modelId="{01654D08-5605-49AC-9BE4-2CC81CE5B35E}" type="parTrans" cxnId="{C84E6F27-DD2E-4EAA-A9CB-B8A40D38A88B}">
      <dgm:prSet/>
      <dgm:spPr/>
      <dgm:t>
        <a:bodyPr/>
        <a:lstStyle/>
        <a:p>
          <a:endParaRPr lang="en-IN"/>
        </a:p>
      </dgm:t>
    </dgm:pt>
    <dgm:pt modelId="{12530E79-509D-40A2-A049-35BBC997A8B4}" type="sibTrans" cxnId="{C84E6F27-DD2E-4EAA-A9CB-B8A40D38A88B}">
      <dgm:prSet/>
      <dgm:spPr/>
      <dgm:t>
        <a:bodyPr/>
        <a:lstStyle/>
        <a:p>
          <a:endParaRPr lang="en-IN"/>
        </a:p>
      </dgm:t>
    </dgm:pt>
    <dgm:pt modelId="{ECE22644-5E19-4E38-8E52-B40FD5E9B867}" type="pres">
      <dgm:prSet presAssocID="{754A5674-C0E9-49B0-8BC4-7849D2714E6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23B6EC-52B4-4E9A-8ACD-7C99E1A296CF}" type="pres">
      <dgm:prSet presAssocID="{BAD4F170-5483-461C-8A44-047E413D0895}" presName="hierRoot1" presStyleCnt="0">
        <dgm:presLayoutVars>
          <dgm:hierBranch val="init"/>
        </dgm:presLayoutVars>
      </dgm:prSet>
      <dgm:spPr/>
    </dgm:pt>
    <dgm:pt modelId="{E5C62490-38E7-4085-9069-34FC318F93F6}" type="pres">
      <dgm:prSet presAssocID="{BAD4F170-5483-461C-8A44-047E413D0895}" presName="rootComposite1" presStyleCnt="0"/>
      <dgm:spPr/>
    </dgm:pt>
    <dgm:pt modelId="{F4C09584-3033-4033-B605-5750F74B635C}" type="pres">
      <dgm:prSet presAssocID="{BAD4F170-5483-461C-8A44-047E413D0895}" presName="rootText1" presStyleLbl="alignAcc1" presStyleIdx="0" presStyleCnt="0">
        <dgm:presLayoutVars>
          <dgm:chPref val="3"/>
        </dgm:presLayoutVars>
      </dgm:prSet>
      <dgm:spPr/>
    </dgm:pt>
    <dgm:pt modelId="{1CD33282-8660-4598-91E4-D1157798DA8A}" type="pres">
      <dgm:prSet presAssocID="{BAD4F170-5483-461C-8A44-047E413D0895}" presName="topArc1" presStyleLbl="parChTrans1D1" presStyleIdx="0" presStyleCnt="32"/>
      <dgm:spPr/>
    </dgm:pt>
    <dgm:pt modelId="{26A4A2B4-13C8-4F20-9CF3-05AB60EA2E03}" type="pres">
      <dgm:prSet presAssocID="{BAD4F170-5483-461C-8A44-047E413D0895}" presName="bottomArc1" presStyleLbl="parChTrans1D1" presStyleIdx="1" presStyleCnt="32"/>
      <dgm:spPr/>
    </dgm:pt>
    <dgm:pt modelId="{16C0370A-A751-455D-9E19-C566453A6DBF}" type="pres">
      <dgm:prSet presAssocID="{BAD4F170-5483-461C-8A44-047E413D0895}" presName="topConnNode1" presStyleLbl="node1" presStyleIdx="0" presStyleCnt="0"/>
      <dgm:spPr/>
    </dgm:pt>
    <dgm:pt modelId="{43CF766C-4AFA-4360-91EF-B4F110B50D46}" type="pres">
      <dgm:prSet presAssocID="{BAD4F170-5483-461C-8A44-047E413D0895}" presName="hierChild2" presStyleCnt="0"/>
      <dgm:spPr/>
    </dgm:pt>
    <dgm:pt modelId="{3CB1006A-C8D9-409A-8B8A-F1804F9537DC}" type="pres">
      <dgm:prSet presAssocID="{F7B993F0-3020-44D0-AAC1-8FE499801B90}" presName="Name28" presStyleLbl="parChTrans1D2" presStyleIdx="0" presStyleCnt="3"/>
      <dgm:spPr/>
    </dgm:pt>
    <dgm:pt modelId="{8B2C4CD0-927E-4047-A53E-394E6C5EC7FB}" type="pres">
      <dgm:prSet presAssocID="{300F9EB3-A51D-4263-AAE0-8DFACF992CFD}" presName="hierRoot2" presStyleCnt="0">
        <dgm:presLayoutVars>
          <dgm:hierBranch val="init"/>
        </dgm:presLayoutVars>
      </dgm:prSet>
      <dgm:spPr/>
    </dgm:pt>
    <dgm:pt modelId="{D033E0F9-C983-49B7-9AEF-14E2B04591E1}" type="pres">
      <dgm:prSet presAssocID="{300F9EB3-A51D-4263-AAE0-8DFACF992CFD}" presName="rootComposite2" presStyleCnt="0"/>
      <dgm:spPr/>
    </dgm:pt>
    <dgm:pt modelId="{CAAE727C-DB1E-425E-97A3-AD625CB28ED6}" type="pres">
      <dgm:prSet presAssocID="{300F9EB3-A51D-4263-AAE0-8DFACF992CFD}" presName="rootText2" presStyleLbl="alignAcc1" presStyleIdx="0" presStyleCnt="0">
        <dgm:presLayoutVars>
          <dgm:chPref val="3"/>
        </dgm:presLayoutVars>
      </dgm:prSet>
      <dgm:spPr/>
    </dgm:pt>
    <dgm:pt modelId="{99C535C8-74F9-4C03-ACF7-DDF19DE9B289}" type="pres">
      <dgm:prSet presAssocID="{300F9EB3-A51D-4263-AAE0-8DFACF992CFD}" presName="topArc2" presStyleLbl="parChTrans1D1" presStyleIdx="2" presStyleCnt="32"/>
      <dgm:spPr/>
    </dgm:pt>
    <dgm:pt modelId="{F73BAE81-DBDC-492B-A11B-45A1E47C9C37}" type="pres">
      <dgm:prSet presAssocID="{300F9EB3-A51D-4263-AAE0-8DFACF992CFD}" presName="bottomArc2" presStyleLbl="parChTrans1D1" presStyleIdx="3" presStyleCnt="32"/>
      <dgm:spPr/>
    </dgm:pt>
    <dgm:pt modelId="{4FBE26D9-7C3B-4AA6-976D-8E00FA329E23}" type="pres">
      <dgm:prSet presAssocID="{300F9EB3-A51D-4263-AAE0-8DFACF992CFD}" presName="topConnNode2" presStyleLbl="node2" presStyleIdx="0" presStyleCnt="0"/>
      <dgm:spPr/>
    </dgm:pt>
    <dgm:pt modelId="{BB059514-FAAE-40B1-9904-434C17E37F5B}" type="pres">
      <dgm:prSet presAssocID="{300F9EB3-A51D-4263-AAE0-8DFACF992CFD}" presName="hierChild4" presStyleCnt="0"/>
      <dgm:spPr/>
    </dgm:pt>
    <dgm:pt modelId="{E1BF029E-70B1-4842-AF68-62A40D1396E6}" type="pres">
      <dgm:prSet presAssocID="{FD5347D9-D04B-4441-AA05-87B1D00D48C0}" presName="Name28" presStyleLbl="parChTrans1D3" presStyleIdx="0" presStyleCnt="6"/>
      <dgm:spPr/>
    </dgm:pt>
    <dgm:pt modelId="{28F3B9E4-918D-4A53-89DD-51F2E94C438E}" type="pres">
      <dgm:prSet presAssocID="{66414BEF-233E-42BF-8E93-8514F5693257}" presName="hierRoot2" presStyleCnt="0">
        <dgm:presLayoutVars>
          <dgm:hierBranch val="init"/>
        </dgm:presLayoutVars>
      </dgm:prSet>
      <dgm:spPr/>
    </dgm:pt>
    <dgm:pt modelId="{B8EBA615-0943-4C4F-9318-C7EBD72083EF}" type="pres">
      <dgm:prSet presAssocID="{66414BEF-233E-42BF-8E93-8514F5693257}" presName="rootComposite2" presStyleCnt="0"/>
      <dgm:spPr/>
    </dgm:pt>
    <dgm:pt modelId="{46D7500F-68D7-4233-8AF7-20A269A7BB58}" type="pres">
      <dgm:prSet presAssocID="{66414BEF-233E-42BF-8E93-8514F5693257}" presName="rootText2" presStyleLbl="alignAcc1" presStyleIdx="0" presStyleCnt="0">
        <dgm:presLayoutVars>
          <dgm:chPref val="3"/>
        </dgm:presLayoutVars>
      </dgm:prSet>
      <dgm:spPr/>
    </dgm:pt>
    <dgm:pt modelId="{C065DA3D-58B2-49DC-9420-78FD6E5B15F2}" type="pres">
      <dgm:prSet presAssocID="{66414BEF-233E-42BF-8E93-8514F5693257}" presName="topArc2" presStyleLbl="parChTrans1D1" presStyleIdx="4" presStyleCnt="32"/>
      <dgm:spPr/>
    </dgm:pt>
    <dgm:pt modelId="{A932B1C5-3A93-4531-A206-1C1541491048}" type="pres">
      <dgm:prSet presAssocID="{66414BEF-233E-42BF-8E93-8514F5693257}" presName="bottomArc2" presStyleLbl="parChTrans1D1" presStyleIdx="5" presStyleCnt="32"/>
      <dgm:spPr/>
    </dgm:pt>
    <dgm:pt modelId="{F70DA2C7-7D7D-4856-A239-88ABD6296EB2}" type="pres">
      <dgm:prSet presAssocID="{66414BEF-233E-42BF-8E93-8514F5693257}" presName="topConnNode2" presStyleLbl="node3" presStyleIdx="0" presStyleCnt="0"/>
      <dgm:spPr/>
    </dgm:pt>
    <dgm:pt modelId="{589BBB5B-487D-4274-82A5-E57075B5F86A}" type="pres">
      <dgm:prSet presAssocID="{66414BEF-233E-42BF-8E93-8514F5693257}" presName="hierChild4" presStyleCnt="0"/>
      <dgm:spPr/>
    </dgm:pt>
    <dgm:pt modelId="{ED38B85E-98F2-47B3-8258-3A3DE09FC5AD}" type="pres">
      <dgm:prSet presAssocID="{DF80CBE0-3A70-4B5C-8540-75B15EB460CE}" presName="Name28" presStyleLbl="parChTrans1D4" presStyleIdx="0" presStyleCnt="6"/>
      <dgm:spPr/>
    </dgm:pt>
    <dgm:pt modelId="{136FEF00-244F-42A8-9F62-A94F5698F88D}" type="pres">
      <dgm:prSet presAssocID="{A677A38D-92BB-40EB-8153-B083840331EE}" presName="hierRoot2" presStyleCnt="0">
        <dgm:presLayoutVars>
          <dgm:hierBranch val="init"/>
        </dgm:presLayoutVars>
      </dgm:prSet>
      <dgm:spPr/>
    </dgm:pt>
    <dgm:pt modelId="{81B1BF5E-F18D-4072-9E3A-C4FC25A0B854}" type="pres">
      <dgm:prSet presAssocID="{A677A38D-92BB-40EB-8153-B083840331EE}" presName="rootComposite2" presStyleCnt="0"/>
      <dgm:spPr/>
    </dgm:pt>
    <dgm:pt modelId="{C6B63EC8-EE0D-41DC-BBC9-3DEEE2805900}" type="pres">
      <dgm:prSet presAssocID="{A677A38D-92BB-40EB-8153-B083840331EE}" presName="rootText2" presStyleLbl="alignAcc1" presStyleIdx="0" presStyleCnt="0">
        <dgm:presLayoutVars>
          <dgm:chPref val="3"/>
        </dgm:presLayoutVars>
      </dgm:prSet>
      <dgm:spPr/>
    </dgm:pt>
    <dgm:pt modelId="{A5BC18AC-3E08-4DC5-B984-3764EB08A8D4}" type="pres">
      <dgm:prSet presAssocID="{A677A38D-92BB-40EB-8153-B083840331EE}" presName="topArc2" presStyleLbl="parChTrans1D1" presStyleIdx="6" presStyleCnt="32"/>
      <dgm:spPr/>
    </dgm:pt>
    <dgm:pt modelId="{E87AA63C-9267-4330-B5CB-E3160EDC24EA}" type="pres">
      <dgm:prSet presAssocID="{A677A38D-92BB-40EB-8153-B083840331EE}" presName="bottomArc2" presStyleLbl="parChTrans1D1" presStyleIdx="7" presStyleCnt="32"/>
      <dgm:spPr/>
    </dgm:pt>
    <dgm:pt modelId="{61CBC2B0-24A8-4857-A094-EC0CEFE331AE}" type="pres">
      <dgm:prSet presAssocID="{A677A38D-92BB-40EB-8153-B083840331EE}" presName="topConnNode2" presStyleLbl="node4" presStyleIdx="0" presStyleCnt="0"/>
      <dgm:spPr/>
    </dgm:pt>
    <dgm:pt modelId="{219F7C93-BB92-471B-AB58-A4E76660B33D}" type="pres">
      <dgm:prSet presAssocID="{A677A38D-92BB-40EB-8153-B083840331EE}" presName="hierChild4" presStyleCnt="0"/>
      <dgm:spPr/>
    </dgm:pt>
    <dgm:pt modelId="{C818DC05-F136-471B-BF04-9D8C03EDCF03}" type="pres">
      <dgm:prSet presAssocID="{A677A38D-92BB-40EB-8153-B083840331EE}" presName="hierChild5" presStyleCnt="0"/>
      <dgm:spPr/>
    </dgm:pt>
    <dgm:pt modelId="{A8375E61-D3A2-47C5-A5F1-3B2EA2AEF96A}" type="pres">
      <dgm:prSet presAssocID="{66414BEF-233E-42BF-8E93-8514F5693257}" presName="hierChild5" presStyleCnt="0"/>
      <dgm:spPr/>
    </dgm:pt>
    <dgm:pt modelId="{0331C7FF-EEF8-4757-842C-34C5B6C00413}" type="pres">
      <dgm:prSet presAssocID="{92EBCF39-F08E-4518-8466-A265D6351769}" presName="Name28" presStyleLbl="parChTrans1D3" presStyleIdx="1" presStyleCnt="6"/>
      <dgm:spPr/>
    </dgm:pt>
    <dgm:pt modelId="{AF2E91FE-E08D-4DBE-8852-851C7F38A1F0}" type="pres">
      <dgm:prSet presAssocID="{BB5F597E-4CD1-4853-B738-1DFC2C85BF9F}" presName="hierRoot2" presStyleCnt="0">
        <dgm:presLayoutVars>
          <dgm:hierBranch val="init"/>
        </dgm:presLayoutVars>
      </dgm:prSet>
      <dgm:spPr/>
    </dgm:pt>
    <dgm:pt modelId="{C9C40710-D047-4093-84AA-649FE6BD4D52}" type="pres">
      <dgm:prSet presAssocID="{BB5F597E-4CD1-4853-B738-1DFC2C85BF9F}" presName="rootComposite2" presStyleCnt="0"/>
      <dgm:spPr/>
    </dgm:pt>
    <dgm:pt modelId="{CBEAD6ED-F097-4853-9CB8-F3990BEAA1CB}" type="pres">
      <dgm:prSet presAssocID="{BB5F597E-4CD1-4853-B738-1DFC2C85BF9F}" presName="rootText2" presStyleLbl="alignAcc1" presStyleIdx="0" presStyleCnt="0">
        <dgm:presLayoutVars>
          <dgm:chPref val="3"/>
        </dgm:presLayoutVars>
      </dgm:prSet>
      <dgm:spPr/>
    </dgm:pt>
    <dgm:pt modelId="{0D42A105-6D4F-471B-8F83-83FEBD78254E}" type="pres">
      <dgm:prSet presAssocID="{BB5F597E-4CD1-4853-B738-1DFC2C85BF9F}" presName="topArc2" presStyleLbl="parChTrans1D1" presStyleIdx="8" presStyleCnt="32"/>
      <dgm:spPr/>
    </dgm:pt>
    <dgm:pt modelId="{CC0F7487-7070-4457-851B-D4581A998F4A}" type="pres">
      <dgm:prSet presAssocID="{BB5F597E-4CD1-4853-B738-1DFC2C85BF9F}" presName="bottomArc2" presStyleLbl="parChTrans1D1" presStyleIdx="9" presStyleCnt="32"/>
      <dgm:spPr/>
    </dgm:pt>
    <dgm:pt modelId="{AFAC5997-C289-4552-8A37-F9E41E465D4C}" type="pres">
      <dgm:prSet presAssocID="{BB5F597E-4CD1-4853-B738-1DFC2C85BF9F}" presName="topConnNode2" presStyleLbl="node3" presStyleIdx="0" presStyleCnt="0"/>
      <dgm:spPr/>
    </dgm:pt>
    <dgm:pt modelId="{F15C50AD-E6A0-4A6D-A1AE-161DD362C742}" type="pres">
      <dgm:prSet presAssocID="{BB5F597E-4CD1-4853-B738-1DFC2C85BF9F}" presName="hierChild4" presStyleCnt="0"/>
      <dgm:spPr/>
    </dgm:pt>
    <dgm:pt modelId="{A82943AD-6959-4E7C-859A-33A97703411A}" type="pres">
      <dgm:prSet presAssocID="{42C9F984-1C1A-4C91-8CB2-32D77D17F663}" presName="Name28" presStyleLbl="parChTrans1D4" presStyleIdx="1" presStyleCnt="6"/>
      <dgm:spPr/>
    </dgm:pt>
    <dgm:pt modelId="{94D4B4E3-21E4-441B-AC23-FF6BF45A0E96}" type="pres">
      <dgm:prSet presAssocID="{B693D445-AC7B-4DDD-82B8-662BCA42E30D}" presName="hierRoot2" presStyleCnt="0">
        <dgm:presLayoutVars>
          <dgm:hierBranch val="init"/>
        </dgm:presLayoutVars>
      </dgm:prSet>
      <dgm:spPr/>
    </dgm:pt>
    <dgm:pt modelId="{2F627B6A-0F66-4565-BD4E-9BA673B99B9E}" type="pres">
      <dgm:prSet presAssocID="{B693D445-AC7B-4DDD-82B8-662BCA42E30D}" presName="rootComposite2" presStyleCnt="0"/>
      <dgm:spPr/>
    </dgm:pt>
    <dgm:pt modelId="{BDF415ED-F11A-4FE2-B04D-687EED119BAD}" type="pres">
      <dgm:prSet presAssocID="{B693D445-AC7B-4DDD-82B8-662BCA42E30D}" presName="rootText2" presStyleLbl="alignAcc1" presStyleIdx="0" presStyleCnt="0">
        <dgm:presLayoutVars>
          <dgm:chPref val="3"/>
        </dgm:presLayoutVars>
      </dgm:prSet>
      <dgm:spPr/>
    </dgm:pt>
    <dgm:pt modelId="{6134FB5F-B064-4F62-AFA8-FAB728297112}" type="pres">
      <dgm:prSet presAssocID="{B693D445-AC7B-4DDD-82B8-662BCA42E30D}" presName="topArc2" presStyleLbl="parChTrans1D1" presStyleIdx="10" presStyleCnt="32"/>
      <dgm:spPr/>
    </dgm:pt>
    <dgm:pt modelId="{63E35D80-34F3-4085-AC78-1689A93D95FF}" type="pres">
      <dgm:prSet presAssocID="{B693D445-AC7B-4DDD-82B8-662BCA42E30D}" presName="bottomArc2" presStyleLbl="parChTrans1D1" presStyleIdx="11" presStyleCnt="32"/>
      <dgm:spPr/>
    </dgm:pt>
    <dgm:pt modelId="{8BAD383D-3E51-4E64-9354-B4BBE97FFAC3}" type="pres">
      <dgm:prSet presAssocID="{B693D445-AC7B-4DDD-82B8-662BCA42E30D}" presName="topConnNode2" presStyleLbl="node4" presStyleIdx="0" presStyleCnt="0"/>
      <dgm:spPr/>
    </dgm:pt>
    <dgm:pt modelId="{FF9970AB-F32E-4682-A262-55B209A9C759}" type="pres">
      <dgm:prSet presAssocID="{B693D445-AC7B-4DDD-82B8-662BCA42E30D}" presName="hierChild4" presStyleCnt="0"/>
      <dgm:spPr/>
    </dgm:pt>
    <dgm:pt modelId="{176038A6-10DC-4D65-9B99-F867C0998733}" type="pres">
      <dgm:prSet presAssocID="{B693D445-AC7B-4DDD-82B8-662BCA42E30D}" presName="hierChild5" presStyleCnt="0"/>
      <dgm:spPr/>
    </dgm:pt>
    <dgm:pt modelId="{61214008-0F35-4F25-8ED5-B25907AB7150}" type="pres">
      <dgm:prSet presAssocID="{BB5F597E-4CD1-4853-B738-1DFC2C85BF9F}" presName="hierChild5" presStyleCnt="0"/>
      <dgm:spPr/>
    </dgm:pt>
    <dgm:pt modelId="{63CD3571-91B0-4129-9D02-F645F43D412A}" type="pres">
      <dgm:prSet presAssocID="{300F9EB3-A51D-4263-AAE0-8DFACF992CFD}" presName="hierChild5" presStyleCnt="0"/>
      <dgm:spPr/>
    </dgm:pt>
    <dgm:pt modelId="{6B3FE1EE-874A-47D6-9BDD-20AFD3699E4D}" type="pres">
      <dgm:prSet presAssocID="{1F966C55-6A0C-4C21-866B-B52E04EC9BE8}" presName="Name28" presStyleLbl="parChTrans1D2" presStyleIdx="1" presStyleCnt="3"/>
      <dgm:spPr/>
    </dgm:pt>
    <dgm:pt modelId="{3CAD0229-B40A-4C57-ACBB-28849D7B2A13}" type="pres">
      <dgm:prSet presAssocID="{48A6D4AE-0295-4C22-BDAD-FFF376F7D913}" presName="hierRoot2" presStyleCnt="0">
        <dgm:presLayoutVars>
          <dgm:hierBranch val="init"/>
        </dgm:presLayoutVars>
      </dgm:prSet>
      <dgm:spPr/>
    </dgm:pt>
    <dgm:pt modelId="{C9F8CA8D-45F9-4C46-9174-00F1A2D39357}" type="pres">
      <dgm:prSet presAssocID="{48A6D4AE-0295-4C22-BDAD-FFF376F7D913}" presName="rootComposite2" presStyleCnt="0"/>
      <dgm:spPr/>
    </dgm:pt>
    <dgm:pt modelId="{5D5C641B-D6F7-43E5-AB83-7B06D041F032}" type="pres">
      <dgm:prSet presAssocID="{48A6D4AE-0295-4C22-BDAD-FFF376F7D913}" presName="rootText2" presStyleLbl="alignAcc1" presStyleIdx="0" presStyleCnt="0">
        <dgm:presLayoutVars>
          <dgm:chPref val="3"/>
        </dgm:presLayoutVars>
      </dgm:prSet>
      <dgm:spPr/>
    </dgm:pt>
    <dgm:pt modelId="{D73715D6-0F20-43F7-A9E7-CB44C0A489D6}" type="pres">
      <dgm:prSet presAssocID="{48A6D4AE-0295-4C22-BDAD-FFF376F7D913}" presName="topArc2" presStyleLbl="parChTrans1D1" presStyleIdx="12" presStyleCnt="32"/>
      <dgm:spPr/>
    </dgm:pt>
    <dgm:pt modelId="{A5A4BE88-C093-4F7C-AA09-C30CBFFE25E5}" type="pres">
      <dgm:prSet presAssocID="{48A6D4AE-0295-4C22-BDAD-FFF376F7D913}" presName="bottomArc2" presStyleLbl="parChTrans1D1" presStyleIdx="13" presStyleCnt="32"/>
      <dgm:spPr/>
    </dgm:pt>
    <dgm:pt modelId="{520B8455-1596-4B06-BF39-23534E7E6F10}" type="pres">
      <dgm:prSet presAssocID="{48A6D4AE-0295-4C22-BDAD-FFF376F7D913}" presName="topConnNode2" presStyleLbl="node2" presStyleIdx="0" presStyleCnt="0"/>
      <dgm:spPr/>
    </dgm:pt>
    <dgm:pt modelId="{EC292BA3-30D8-4E04-B2D4-8E4245F66C72}" type="pres">
      <dgm:prSet presAssocID="{48A6D4AE-0295-4C22-BDAD-FFF376F7D913}" presName="hierChild4" presStyleCnt="0"/>
      <dgm:spPr/>
    </dgm:pt>
    <dgm:pt modelId="{1B784C96-E43E-4369-BEAB-0B37F51E6B05}" type="pres">
      <dgm:prSet presAssocID="{49D77AEF-9D30-47A7-84E0-ACA9F076E437}" presName="Name28" presStyleLbl="parChTrans1D3" presStyleIdx="2" presStyleCnt="6"/>
      <dgm:spPr/>
    </dgm:pt>
    <dgm:pt modelId="{7904EE26-9C94-4E93-97DF-BA5C5A829B3E}" type="pres">
      <dgm:prSet presAssocID="{821B8A97-66FB-4510-9652-F0FF4BCF9B4D}" presName="hierRoot2" presStyleCnt="0">
        <dgm:presLayoutVars>
          <dgm:hierBranch val="init"/>
        </dgm:presLayoutVars>
      </dgm:prSet>
      <dgm:spPr/>
    </dgm:pt>
    <dgm:pt modelId="{47570A38-CF7B-4E44-9FA3-8B4AE7BFAB13}" type="pres">
      <dgm:prSet presAssocID="{821B8A97-66FB-4510-9652-F0FF4BCF9B4D}" presName="rootComposite2" presStyleCnt="0"/>
      <dgm:spPr/>
    </dgm:pt>
    <dgm:pt modelId="{19E507C2-7E8B-4379-800B-8A606371E0C7}" type="pres">
      <dgm:prSet presAssocID="{821B8A97-66FB-4510-9652-F0FF4BCF9B4D}" presName="rootText2" presStyleLbl="alignAcc1" presStyleIdx="0" presStyleCnt="0">
        <dgm:presLayoutVars>
          <dgm:chPref val="3"/>
        </dgm:presLayoutVars>
      </dgm:prSet>
      <dgm:spPr/>
    </dgm:pt>
    <dgm:pt modelId="{4906A4C4-80FA-42CE-8717-054310E4D77A}" type="pres">
      <dgm:prSet presAssocID="{821B8A97-66FB-4510-9652-F0FF4BCF9B4D}" presName="topArc2" presStyleLbl="parChTrans1D1" presStyleIdx="14" presStyleCnt="32"/>
      <dgm:spPr/>
    </dgm:pt>
    <dgm:pt modelId="{7D317F02-2B9B-4673-B66B-CA3ACC72292F}" type="pres">
      <dgm:prSet presAssocID="{821B8A97-66FB-4510-9652-F0FF4BCF9B4D}" presName="bottomArc2" presStyleLbl="parChTrans1D1" presStyleIdx="15" presStyleCnt="32"/>
      <dgm:spPr/>
    </dgm:pt>
    <dgm:pt modelId="{4208B1A5-2DC8-4BB4-B756-5228163C26CD}" type="pres">
      <dgm:prSet presAssocID="{821B8A97-66FB-4510-9652-F0FF4BCF9B4D}" presName="topConnNode2" presStyleLbl="node3" presStyleIdx="0" presStyleCnt="0"/>
      <dgm:spPr/>
    </dgm:pt>
    <dgm:pt modelId="{B584143C-4A4A-4908-A133-7DA473A5F1AB}" type="pres">
      <dgm:prSet presAssocID="{821B8A97-66FB-4510-9652-F0FF4BCF9B4D}" presName="hierChild4" presStyleCnt="0"/>
      <dgm:spPr/>
    </dgm:pt>
    <dgm:pt modelId="{61A49CD7-08C8-46A5-A2BC-9C1B21B1ABFC}" type="pres">
      <dgm:prSet presAssocID="{FEE92EC0-E209-42D6-BF2F-36F3DDA9214D}" presName="Name28" presStyleLbl="parChTrans1D4" presStyleIdx="2" presStyleCnt="6"/>
      <dgm:spPr/>
    </dgm:pt>
    <dgm:pt modelId="{CF5F26C8-4D76-4835-813B-4406D3C19D90}" type="pres">
      <dgm:prSet presAssocID="{F9D849A0-22B1-4CD7-B7E4-FA591CC95563}" presName="hierRoot2" presStyleCnt="0">
        <dgm:presLayoutVars>
          <dgm:hierBranch val="init"/>
        </dgm:presLayoutVars>
      </dgm:prSet>
      <dgm:spPr/>
    </dgm:pt>
    <dgm:pt modelId="{E5466BFB-CA13-49F8-AA1D-39ACF0024C34}" type="pres">
      <dgm:prSet presAssocID="{F9D849A0-22B1-4CD7-B7E4-FA591CC95563}" presName="rootComposite2" presStyleCnt="0"/>
      <dgm:spPr/>
    </dgm:pt>
    <dgm:pt modelId="{858D064F-4745-488D-85E2-344F0C421F86}" type="pres">
      <dgm:prSet presAssocID="{F9D849A0-22B1-4CD7-B7E4-FA591CC95563}" presName="rootText2" presStyleLbl="alignAcc1" presStyleIdx="0" presStyleCnt="0">
        <dgm:presLayoutVars>
          <dgm:chPref val="3"/>
        </dgm:presLayoutVars>
      </dgm:prSet>
      <dgm:spPr/>
    </dgm:pt>
    <dgm:pt modelId="{E6D62759-F810-4C55-A816-3F75B6036FAB}" type="pres">
      <dgm:prSet presAssocID="{F9D849A0-22B1-4CD7-B7E4-FA591CC95563}" presName="topArc2" presStyleLbl="parChTrans1D1" presStyleIdx="16" presStyleCnt="32"/>
      <dgm:spPr/>
    </dgm:pt>
    <dgm:pt modelId="{23834E82-2AAA-4145-98F3-A0C9B43F751E}" type="pres">
      <dgm:prSet presAssocID="{F9D849A0-22B1-4CD7-B7E4-FA591CC95563}" presName="bottomArc2" presStyleLbl="parChTrans1D1" presStyleIdx="17" presStyleCnt="32"/>
      <dgm:spPr/>
    </dgm:pt>
    <dgm:pt modelId="{0AD4A4DA-438E-40D3-9A10-B6C0CCAFCACC}" type="pres">
      <dgm:prSet presAssocID="{F9D849A0-22B1-4CD7-B7E4-FA591CC95563}" presName="topConnNode2" presStyleLbl="node4" presStyleIdx="0" presStyleCnt="0"/>
      <dgm:spPr/>
    </dgm:pt>
    <dgm:pt modelId="{097B6D8F-20B5-4BE5-846F-1992DA24890B}" type="pres">
      <dgm:prSet presAssocID="{F9D849A0-22B1-4CD7-B7E4-FA591CC95563}" presName="hierChild4" presStyleCnt="0"/>
      <dgm:spPr/>
    </dgm:pt>
    <dgm:pt modelId="{7ED567B5-301B-4DD6-AC09-8A59C2CAEB4F}" type="pres">
      <dgm:prSet presAssocID="{F9D849A0-22B1-4CD7-B7E4-FA591CC95563}" presName="hierChild5" presStyleCnt="0"/>
      <dgm:spPr/>
    </dgm:pt>
    <dgm:pt modelId="{6B2EE6CA-A4BC-47B9-B835-B2C2212DE274}" type="pres">
      <dgm:prSet presAssocID="{821B8A97-66FB-4510-9652-F0FF4BCF9B4D}" presName="hierChild5" presStyleCnt="0"/>
      <dgm:spPr/>
    </dgm:pt>
    <dgm:pt modelId="{DB347782-FBD4-4541-AD01-1CFB43F3731C}" type="pres">
      <dgm:prSet presAssocID="{CD50905A-042D-4F0D-8A4D-E5B7FB971FE6}" presName="Name28" presStyleLbl="parChTrans1D3" presStyleIdx="3" presStyleCnt="6"/>
      <dgm:spPr/>
    </dgm:pt>
    <dgm:pt modelId="{BC57AFAA-DD86-4E12-AE6B-E94CAB8258FB}" type="pres">
      <dgm:prSet presAssocID="{1BB9591A-25D7-4470-B64D-E3130FAD5DB0}" presName="hierRoot2" presStyleCnt="0">
        <dgm:presLayoutVars>
          <dgm:hierBranch val="init"/>
        </dgm:presLayoutVars>
      </dgm:prSet>
      <dgm:spPr/>
    </dgm:pt>
    <dgm:pt modelId="{C2C0B25A-8896-4EF5-8244-4A2032C0444B}" type="pres">
      <dgm:prSet presAssocID="{1BB9591A-25D7-4470-B64D-E3130FAD5DB0}" presName="rootComposite2" presStyleCnt="0"/>
      <dgm:spPr/>
    </dgm:pt>
    <dgm:pt modelId="{ED83B7B3-8EBE-4F68-8460-0AF0AB2ECFD5}" type="pres">
      <dgm:prSet presAssocID="{1BB9591A-25D7-4470-B64D-E3130FAD5DB0}" presName="rootText2" presStyleLbl="alignAcc1" presStyleIdx="0" presStyleCnt="0">
        <dgm:presLayoutVars>
          <dgm:chPref val="3"/>
        </dgm:presLayoutVars>
      </dgm:prSet>
      <dgm:spPr/>
    </dgm:pt>
    <dgm:pt modelId="{D2619F81-14C0-496D-A16A-F037BE9DE28D}" type="pres">
      <dgm:prSet presAssocID="{1BB9591A-25D7-4470-B64D-E3130FAD5DB0}" presName="topArc2" presStyleLbl="parChTrans1D1" presStyleIdx="18" presStyleCnt="32"/>
      <dgm:spPr/>
    </dgm:pt>
    <dgm:pt modelId="{860473A3-92A2-4439-AEF2-165FB864ED30}" type="pres">
      <dgm:prSet presAssocID="{1BB9591A-25D7-4470-B64D-E3130FAD5DB0}" presName="bottomArc2" presStyleLbl="parChTrans1D1" presStyleIdx="19" presStyleCnt="32"/>
      <dgm:spPr/>
    </dgm:pt>
    <dgm:pt modelId="{CE579EB7-7FEA-4D9C-B41C-CD2CA1C18FDB}" type="pres">
      <dgm:prSet presAssocID="{1BB9591A-25D7-4470-B64D-E3130FAD5DB0}" presName="topConnNode2" presStyleLbl="node3" presStyleIdx="0" presStyleCnt="0"/>
      <dgm:spPr/>
    </dgm:pt>
    <dgm:pt modelId="{A0F232B1-603A-49E9-B2D3-AE412AEC9EE7}" type="pres">
      <dgm:prSet presAssocID="{1BB9591A-25D7-4470-B64D-E3130FAD5DB0}" presName="hierChild4" presStyleCnt="0"/>
      <dgm:spPr/>
    </dgm:pt>
    <dgm:pt modelId="{487E5AC8-6601-4B42-9462-C83950147D03}" type="pres">
      <dgm:prSet presAssocID="{4AECEB1F-F978-4086-9981-7344720BA934}" presName="Name28" presStyleLbl="parChTrans1D4" presStyleIdx="3" presStyleCnt="6"/>
      <dgm:spPr/>
    </dgm:pt>
    <dgm:pt modelId="{7276EAAD-F9AD-467A-8E03-F6BC6CE7F145}" type="pres">
      <dgm:prSet presAssocID="{78090220-450E-48CB-9AEC-5FC03FE61520}" presName="hierRoot2" presStyleCnt="0">
        <dgm:presLayoutVars>
          <dgm:hierBranch val="init"/>
        </dgm:presLayoutVars>
      </dgm:prSet>
      <dgm:spPr/>
    </dgm:pt>
    <dgm:pt modelId="{8656DF55-EA09-4DC7-AA97-80DD2C920883}" type="pres">
      <dgm:prSet presAssocID="{78090220-450E-48CB-9AEC-5FC03FE61520}" presName="rootComposite2" presStyleCnt="0"/>
      <dgm:spPr/>
    </dgm:pt>
    <dgm:pt modelId="{AF0008B2-D083-4829-B0A7-5FED5B294401}" type="pres">
      <dgm:prSet presAssocID="{78090220-450E-48CB-9AEC-5FC03FE61520}" presName="rootText2" presStyleLbl="alignAcc1" presStyleIdx="0" presStyleCnt="0">
        <dgm:presLayoutVars>
          <dgm:chPref val="3"/>
        </dgm:presLayoutVars>
      </dgm:prSet>
      <dgm:spPr/>
    </dgm:pt>
    <dgm:pt modelId="{3BE79F10-B3E2-4E56-917B-ADDF69728674}" type="pres">
      <dgm:prSet presAssocID="{78090220-450E-48CB-9AEC-5FC03FE61520}" presName="topArc2" presStyleLbl="parChTrans1D1" presStyleIdx="20" presStyleCnt="32"/>
      <dgm:spPr/>
    </dgm:pt>
    <dgm:pt modelId="{E255273E-EBF9-4D04-8379-0453A2964CD5}" type="pres">
      <dgm:prSet presAssocID="{78090220-450E-48CB-9AEC-5FC03FE61520}" presName="bottomArc2" presStyleLbl="parChTrans1D1" presStyleIdx="21" presStyleCnt="32"/>
      <dgm:spPr/>
    </dgm:pt>
    <dgm:pt modelId="{A11EEE35-E945-4AE1-BED0-484B97AB00BB}" type="pres">
      <dgm:prSet presAssocID="{78090220-450E-48CB-9AEC-5FC03FE61520}" presName="topConnNode2" presStyleLbl="node4" presStyleIdx="0" presStyleCnt="0"/>
      <dgm:spPr/>
    </dgm:pt>
    <dgm:pt modelId="{1EC30CD5-FAB4-409F-B197-FFE344726946}" type="pres">
      <dgm:prSet presAssocID="{78090220-450E-48CB-9AEC-5FC03FE61520}" presName="hierChild4" presStyleCnt="0"/>
      <dgm:spPr/>
    </dgm:pt>
    <dgm:pt modelId="{2914B80D-C1F5-450F-BF3F-30257213EDD2}" type="pres">
      <dgm:prSet presAssocID="{78090220-450E-48CB-9AEC-5FC03FE61520}" presName="hierChild5" presStyleCnt="0"/>
      <dgm:spPr/>
    </dgm:pt>
    <dgm:pt modelId="{440E2CF1-8B00-4A90-8AC1-9CFF7ED8DE25}" type="pres">
      <dgm:prSet presAssocID="{1BB9591A-25D7-4470-B64D-E3130FAD5DB0}" presName="hierChild5" presStyleCnt="0"/>
      <dgm:spPr/>
    </dgm:pt>
    <dgm:pt modelId="{C178377E-9382-4B46-98DF-E3CF0A68F29D}" type="pres">
      <dgm:prSet presAssocID="{48A6D4AE-0295-4C22-BDAD-FFF376F7D913}" presName="hierChild5" presStyleCnt="0"/>
      <dgm:spPr/>
    </dgm:pt>
    <dgm:pt modelId="{FE90EE9D-64BE-4CA3-AA63-5E60C68A363E}" type="pres">
      <dgm:prSet presAssocID="{16C24563-7D2E-4560-9466-E5E09AD1937C}" presName="Name28" presStyleLbl="parChTrans1D2" presStyleIdx="2" presStyleCnt="3"/>
      <dgm:spPr/>
    </dgm:pt>
    <dgm:pt modelId="{D2D80DFC-1A72-4546-90C6-1620E96C3D99}" type="pres">
      <dgm:prSet presAssocID="{98DAED07-3760-4F96-BC56-21A025E685A4}" presName="hierRoot2" presStyleCnt="0">
        <dgm:presLayoutVars>
          <dgm:hierBranch val="init"/>
        </dgm:presLayoutVars>
      </dgm:prSet>
      <dgm:spPr/>
    </dgm:pt>
    <dgm:pt modelId="{0158BA27-EE04-4B48-9C43-35A3420D46E6}" type="pres">
      <dgm:prSet presAssocID="{98DAED07-3760-4F96-BC56-21A025E685A4}" presName="rootComposite2" presStyleCnt="0"/>
      <dgm:spPr/>
    </dgm:pt>
    <dgm:pt modelId="{01603B02-2D22-4041-8A6B-5D34E0D066A9}" type="pres">
      <dgm:prSet presAssocID="{98DAED07-3760-4F96-BC56-21A025E685A4}" presName="rootText2" presStyleLbl="alignAcc1" presStyleIdx="0" presStyleCnt="0">
        <dgm:presLayoutVars>
          <dgm:chPref val="3"/>
        </dgm:presLayoutVars>
      </dgm:prSet>
      <dgm:spPr/>
    </dgm:pt>
    <dgm:pt modelId="{A505E8E0-FEB1-4BE9-98EA-E50B04B04DA8}" type="pres">
      <dgm:prSet presAssocID="{98DAED07-3760-4F96-BC56-21A025E685A4}" presName="topArc2" presStyleLbl="parChTrans1D1" presStyleIdx="22" presStyleCnt="32"/>
      <dgm:spPr/>
    </dgm:pt>
    <dgm:pt modelId="{BE7B908B-391F-4730-A5FE-6006A15BB825}" type="pres">
      <dgm:prSet presAssocID="{98DAED07-3760-4F96-BC56-21A025E685A4}" presName="bottomArc2" presStyleLbl="parChTrans1D1" presStyleIdx="23" presStyleCnt="32"/>
      <dgm:spPr/>
    </dgm:pt>
    <dgm:pt modelId="{1D3507E7-EED4-4842-9FD6-856AB307F6A7}" type="pres">
      <dgm:prSet presAssocID="{98DAED07-3760-4F96-BC56-21A025E685A4}" presName="topConnNode2" presStyleLbl="node2" presStyleIdx="0" presStyleCnt="0"/>
      <dgm:spPr/>
    </dgm:pt>
    <dgm:pt modelId="{3944186F-50FF-4B2E-8B47-1CFCC0FB5CE1}" type="pres">
      <dgm:prSet presAssocID="{98DAED07-3760-4F96-BC56-21A025E685A4}" presName="hierChild4" presStyleCnt="0"/>
      <dgm:spPr/>
    </dgm:pt>
    <dgm:pt modelId="{A02DC8E5-5CE9-409E-8FC5-C5D9C94C8639}" type="pres">
      <dgm:prSet presAssocID="{F7D3B555-8295-4F52-ADDB-A315056C344D}" presName="Name28" presStyleLbl="parChTrans1D3" presStyleIdx="4" presStyleCnt="6"/>
      <dgm:spPr/>
    </dgm:pt>
    <dgm:pt modelId="{9B9FCBDC-9AEA-41B9-913F-06DF7353E608}" type="pres">
      <dgm:prSet presAssocID="{D4593686-1361-4A04-8135-27888A7F1305}" presName="hierRoot2" presStyleCnt="0">
        <dgm:presLayoutVars>
          <dgm:hierBranch val="init"/>
        </dgm:presLayoutVars>
      </dgm:prSet>
      <dgm:spPr/>
    </dgm:pt>
    <dgm:pt modelId="{8DA355DF-18B6-4795-A9DE-F9973EB1572C}" type="pres">
      <dgm:prSet presAssocID="{D4593686-1361-4A04-8135-27888A7F1305}" presName="rootComposite2" presStyleCnt="0"/>
      <dgm:spPr/>
    </dgm:pt>
    <dgm:pt modelId="{BE1F85BB-94A2-4EC9-B266-80D74D3CCC89}" type="pres">
      <dgm:prSet presAssocID="{D4593686-1361-4A04-8135-27888A7F1305}" presName="rootText2" presStyleLbl="alignAcc1" presStyleIdx="0" presStyleCnt="0">
        <dgm:presLayoutVars>
          <dgm:chPref val="3"/>
        </dgm:presLayoutVars>
      </dgm:prSet>
      <dgm:spPr/>
    </dgm:pt>
    <dgm:pt modelId="{0A39BFC5-A488-44AD-B168-7B806CFF4202}" type="pres">
      <dgm:prSet presAssocID="{D4593686-1361-4A04-8135-27888A7F1305}" presName="topArc2" presStyleLbl="parChTrans1D1" presStyleIdx="24" presStyleCnt="32"/>
      <dgm:spPr/>
    </dgm:pt>
    <dgm:pt modelId="{A565BCA6-000A-442C-8A85-35A8E9CBC1C2}" type="pres">
      <dgm:prSet presAssocID="{D4593686-1361-4A04-8135-27888A7F1305}" presName="bottomArc2" presStyleLbl="parChTrans1D1" presStyleIdx="25" presStyleCnt="32"/>
      <dgm:spPr/>
    </dgm:pt>
    <dgm:pt modelId="{4356AECC-41DA-439E-9A1D-7A904106D57E}" type="pres">
      <dgm:prSet presAssocID="{D4593686-1361-4A04-8135-27888A7F1305}" presName="topConnNode2" presStyleLbl="node3" presStyleIdx="0" presStyleCnt="0"/>
      <dgm:spPr/>
    </dgm:pt>
    <dgm:pt modelId="{B2DD86AE-084D-4074-960C-C9D731957E15}" type="pres">
      <dgm:prSet presAssocID="{D4593686-1361-4A04-8135-27888A7F1305}" presName="hierChild4" presStyleCnt="0"/>
      <dgm:spPr/>
    </dgm:pt>
    <dgm:pt modelId="{DA3FEEA7-CE60-40B9-9AF0-D04069196637}" type="pres">
      <dgm:prSet presAssocID="{8DCF8288-0177-4F56-8065-BA4BD49B94D6}" presName="Name28" presStyleLbl="parChTrans1D4" presStyleIdx="4" presStyleCnt="6"/>
      <dgm:spPr/>
    </dgm:pt>
    <dgm:pt modelId="{D9B6331D-9987-47EA-8F68-86361B64FDE7}" type="pres">
      <dgm:prSet presAssocID="{BBCA6610-11B8-457B-9240-344350621CBB}" presName="hierRoot2" presStyleCnt="0">
        <dgm:presLayoutVars>
          <dgm:hierBranch val="init"/>
        </dgm:presLayoutVars>
      </dgm:prSet>
      <dgm:spPr/>
    </dgm:pt>
    <dgm:pt modelId="{F243930E-19A4-4510-9595-74BAAE4A6159}" type="pres">
      <dgm:prSet presAssocID="{BBCA6610-11B8-457B-9240-344350621CBB}" presName="rootComposite2" presStyleCnt="0"/>
      <dgm:spPr/>
    </dgm:pt>
    <dgm:pt modelId="{AA22FD36-2026-4240-AA8F-AC7F2403265E}" type="pres">
      <dgm:prSet presAssocID="{BBCA6610-11B8-457B-9240-344350621CBB}" presName="rootText2" presStyleLbl="alignAcc1" presStyleIdx="0" presStyleCnt="0">
        <dgm:presLayoutVars>
          <dgm:chPref val="3"/>
        </dgm:presLayoutVars>
      </dgm:prSet>
      <dgm:spPr/>
    </dgm:pt>
    <dgm:pt modelId="{57A02521-ED9F-4DD5-8BC6-E3987184E087}" type="pres">
      <dgm:prSet presAssocID="{BBCA6610-11B8-457B-9240-344350621CBB}" presName="topArc2" presStyleLbl="parChTrans1D1" presStyleIdx="26" presStyleCnt="32"/>
      <dgm:spPr/>
    </dgm:pt>
    <dgm:pt modelId="{9776BF0A-0F2A-4B47-97E8-EB0CA51B6400}" type="pres">
      <dgm:prSet presAssocID="{BBCA6610-11B8-457B-9240-344350621CBB}" presName="bottomArc2" presStyleLbl="parChTrans1D1" presStyleIdx="27" presStyleCnt="32"/>
      <dgm:spPr/>
    </dgm:pt>
    <dgm:pt modelId="{889AFBC2-8BA0-4012-9FFC-F553D06DF367}" type="pres">
      <dgm:prSet presAssocID="{BBCA6610-11B8-457B-9240-344350621CBB}" presName="topConnNode2" presStyleLbl="node4" presStyleIdx="0" presStyleCnt="0"/>
      <dgm:spPr/>
    </dgm:pt>
    <dgm:pt modelId="{8DFB1D51-B01A-43BC-B411-6A5252F60D97}" type="pres">
      <dgm:prSet presAssocID="{BBCA6610-11B8-457B-9240-344350621CBB}" presName="hierChild4" presStyleCnt="0"/>
      <dgm:spPr/>
    </dgm:pt>
    <dgm:pt modelId="{3B821122-F785-4FF3-9BA4-91271EEEAA0B}" type="pres">
      <dgm:prSet presAssocID="{BBCA6610-11B8-457B-9240-344350621CBB}" presName="hierChild5" presStyleCnt="0"/>
      <dgm:spPr/>
    </dgm:pt>
    <dgm:pt modelId="{4BAA692F-BD49-4DEA-A5F3-B419D825BECB}" type="pres">
      <dgm:prSet presAssocID="{D4593686-1361-4A04-8135-27888A7F1305}" presName="hierChild5" presStyleCnt="0"/>
      <dgm:spPr/>
    </dgm:pt>
    <dgm:pt modelId="{3BAF4563-EA30-4132-9831-18235B8BE208}" type="pres">
      <dgm:prSet presAssocID="{A12B3F5C-2DE7-46D0-A181-9E7E5AF5C6B2}" presName="Name28" presStyleLbl="parChTrans1D3" presStyleIdx="5" presStyleCnt="6"/>
      <dgm:spPr/>
    </dgm:pt>
    <dgm:pt modelId="{E014090B-E764-4C6A-B887-E4FCEAFD6FCD}" type="pres">
      <dgm:prSet presAssocID="{6A36668A-FA22-451E-AF16-C8A63EA57450}" presName="hierRoot2" presStyleCnt="0">
        <dgm:presLayoutVars>
          <dgm:hierBranch val="init"/>
        </dgm:presLayoutVars>
      </dgm:prSet>
      <dgm:spPr/>
    </dgm:pt>
    <dgm:pt modelId="{15DC6FD7-17B9-410E-AA91-17E72FCDF029}" type="pres">
      <dgm:prSet presAssocID="{6A36668A-FA22-451E-AF16-C8A63EA57450}" presName="rootComposite2" presStyleCnt="0"/>
      <dgm:spPr/>
    </dgm:pt>
    <dgm:pt modelId="{63E41AE6-255F-4218-A122-01749E31D5C2}" type="pres">
      <dgm:prSet presAssocID="{6A36668A-FA22-451E-AF16-C8A63EA57450}" presName="rootText2" presStyleLbl="alignAcc1" presStyleIdx="0" presStyleCnt="0">
        <dgm:presLayoutVars>
          <dgm:chPref val="3"/>
        </dgm:presLayoutVars>
      </dgm:prSet>
      <dgm:spPr/>
    </dgm:pt>
    <dgm:pt modelId="{5DB1531A-7AA0-40D5-8070-7B5B27C03B0A}" type="pres">
      <dgm:prSet presAssocID="{6A36668A-FA22-451E-AF16-C8A63EA57450}" presName="topArc2" presStyleLbl="parChTrans1D1" presStyleIdx="28" presStyleCnt="32"/>
      <dgm:spPr/>
    </dgm:pt>
    <dgm:pt modelId="{ED56FD8B-E81C-4556-9E7D-415DDC9522FE}" type="pres">
      <dgm:prSet presAssocID="{6A36668A-FA22-451E-AF16-C8A63EA57450}" presName="bottomArc2" presStyleLbl="parChTrans1D1" presStyleIdx="29" presStyleCnt="32"/>
      <dgm:spPr/>
    </dgm:pt>
    <dgm:pt modelId="{CE27A450-DDA8-417D-BDF9-381F8660E17E}" type="pres">
      <dgm:prSet presAssocID="{6A36668A-FA22-451E-AF16-C8A63EA57450}" presName="topConnNode2" presStyleLbl="node3" presStyleIdx="0" presStyleCnt="0"/>
      <dgm:spPr/>
    </dgm:pt>
    <dgm:pt modelId="{2D94BE25-F27D-4E8C-A0FB-BF1237AFDA30}" type="pres">
      <dgm:prSet presAssocID="{6A36668A-FA22-451E-AF16-C8A63EA57450}" presName="hierChild4" presStyleCnt="0"/>
      <dgm:spPr/>
    </dgm:pt>
    <dgm:pt modelId="{76C49524-412F-4939-A19D-04854CD62B03}" type="pres">
      <dgm:prSet presAssocID="{01654D08-5605-49AC-9BE4-2CC81CE5B35E}" presName="Name28" presStyleLbl="parChTrans1D4" presStyleIdx="5" presStyleCnt="6"/>
      <dgm:spPr/>
    </dgm:pt>
    <dgm:pt modelId="{5884B91D-F0B6-4CC9-8D72-1566AEB0DADF}" type="pres">
      <dgm:prSet presAssocID="{C45E8FD0-D7A6-414F-9CA7-1009F510F1A9}" presName="hierRoot2" presStyleCnt="0">
        <dgm:presLayoutVars>
          <dgm:hierBranch val="init"/>
        </dgm:presLayoutVars>
      </dgm:prSet>
      <dgm:spPr/>
    </dgm:pt>
    <dgm:pt modelId="{56F52791-CDC8-427C-8BF1-C9B41F276062}" type="pres">
      <dgm:prSet presAssocID="{C45E8FD0-D7A6-414F-9CA7-1009F510F1A9}" presName="rootComposite2" presStyleCnt="0"/>
      <dgm:spPr/>
    </dgm:pt>
    <dgm:pt modelId="{58745DE3-3463-4240-853F-2A066D9B3DAD}" type="pres">
      <dgm:prSet presAssocID="{C45E8FD0-D7A6-414F-9CA7-1009F510F1A9}" presName="rootText2" presStyleLbl="alignAcc1" presStyleIdx="0" presStyleCnt="0">
        <dgm:presLayoutVars>
          <dgm:chPref val="3"/>
        </dgm:presLayoutVars>
      </dgm:prSet>
      <dgm:spPr/>
    </dgm:pt>
    <dgm:pt modelId="{E7042866-6C25-45A5-AC8A-1E112A0788C2}" type="pres">
      <dgm:prSet presAssocID="{C45E8FD0-D7A6-414F-9CA7-1009F510F1A9}" presName="topArc2" presStyleLbl="parChTrans1D1" presStyleIdx="30" presStyleCnt="32"/>
      <dgm:spPr/>
    </dgm:pt>
    <dgm:pt modelId="{8325A150-C077-4A98-821A-38158183C6A9}" type="pres">
      <dgm:prSet presAssocID="{C45E8FD0-D7A6-414F-9CA7-1009F510F1A9}" presName="bottomArc2" presStyleLbl="parChTrans1D1" presStyleIdx="31" presStyleCnt="32"/>
      <dgm:spPr/>
    </dgm:pt>
    <dgm:pt modelId="{926F3264-81E3-4EF8-9188-2A25677134A4}" type="pres">
      <dgm:prSet presAssocID="{C45E8FD0-D7A6-414F-9CA7-1009F510F1A9}" presName="topConnNode2" presStyleLbl="node4" presStyleIdx="0" presStyleCnt="0"/>
      <dgm:spPr/>
    </dgm:pt>
    <dgm:pt modelId="{2A60767F-0FC3-4641-A049-730B94BB3190}" type="pres">
      <dgm:prSet presAssocID="{C45E8FD0-D7A6-414F-9CA7-1009F510F1A9}" presName="hierChild4" presStyleCnt="0"/>
      <dgm:spPr/>
    </dgm:pt>
    <dgm:pt modelId="{76D5B210-389E-44B4-828C-E0E8096A80E6}" type="pres">
      <dgm:prSet presAssocID="{C45E8FD0-D7A6-414F-9CA7-1009F510F1A9}" presName="hierChild5" presStyleCnt="0"/>
      <dgm:spPr/>
    </dgm:pt>
    <dgm:pt modelId="{58028506-B39E-4B16-B633-E3CF43A3F08B}" type="pres">
      <dgm:prSet presAssocID="{6A36668A-FA22-451E-AF16-C8A63EA57450}" presName="hierChild5" presStyleCnt="0"/>
      <dgm:spPr/>
    </dgm:pt>
    <dgm:pt modelId="{4B3593F3-8525-437A-9392-B6CA39CA1DFE}" type="pres">
      <dgm:prSet presAssocID="{98DAED07-3760-4F96-BC56-21A025E685A4}" presName="hierChild5" presStyleCnt="0"/>
      <dgm:spPr/>
    </dgm:pt>
    <dgm:pt modelId="{DABC45C4-3DEB-4465-AE8A-5A5989AF3E35}" type="pres">
      <dgm:prSet presAssocID="{BAD4F170-5483-461C-8A44-047E413D0895}" presName="hierChild3" presStyleCnt="0"/>
      <dgm:spPr/>
    </dgm:pt>
  </dgm:ptLst>
  <dgm:cxnLst>
    <dgm:cxn modelId="{AA517C04-E648-4119-85CB-83CDC5121D87}" type="presOf" srcId="{FEE92EC0-E209-42D6-BF2F-36F3DDA9214D}" destId="{61A49CD7-08C8-46A5-A2BC-9C1B21B1ABFC}" srcOrd="0" destOrd="0" presId="urn:microsoft.com/office/officeart/2008/layout/HalfCircleOrganizationChart"/>
    <dgm:cxn modelId="{30E22E05-82A1-495C-84DE-1207DBB8FFFF}" srcId="{BAD4F170-5483-461C-8A44-047E413D0895}" destId="{48A6D4AE-0295-4C22-BDAD-FFF376F7D913}" srcOrd="1" destOrd="0" parTransId="{1F966C55-6A0C-4C21-866B-B52E04EC9BE8}" sibTransId="{034040B0-B13F-4C34-B7AB-DCB3D7687A70}"/>
    <dgm:cxn modelId="{1AFDE906-CA69-4FF8-BD62-27C165D5B117}" type="presOf" srcId="{C45E8FD0-D7A6-414F-9CA7-1009F510F1A9}" destId="{926F3264-81E3-4EF8-9188-2A25677134A4}" srcOrd="1" destOrd="0" presId="urn:microsoft.com/office/officeart/2008/layout/HalfCircleOrganizationChart"/>
    <dgm:cxn modelId="{52508307-E2AB-425A-8EA0-35B81144AA71}" srcId="{821B8A97-66FB-4510-9652-F0FF4BCF9B4D}" destId="{F9D849A0-22B1-4CD7-B7E4-FA591CC95563}" srcOrd="0" destOrd="0" parTransId="{FEE92EC0-E209-42D6-BF2F-36F3DDA9214D}" sibTransId="{3D11F40E-8869-4550-940A-323E1A1DDE82}"/>
    <dgm:cxn modelId="{37100C0B-6239-4E5C-A188-1335E8795186}" type="presOf" srcId="{BAD4F170-5483-461C-8A44-047E413D0895}" destId="{16C0370A-A751-455D-9E19-C566453A6DBF}" srcOrd="1" destOrd="0" presId="urn:microsoft.com/office/officeart/2008/layout/HalfCircleOrganizationChart"/>
    <dgm:cxn modelId="{02E8F50D-0A69-4D6B-8D82-C12D78DD2970}" srcId="{66414BEF-233E-42BF-8E93-8514F5693257}" destId="{A677A38D-92BB-40EB-8153-B083840331EE}" srcOrd="0" destOrd="0" parTransId="{DF80CBE0-3A70-4B5C-8540-75B15EB460CE}" sibTransId="{B11E1FEB-4DC7-401C-A1DC-26EFCBDC8699}"/>
    <dgm:cxn modelId="{37A55F11-EBB8-46FB-95F5-099DD1600047}" srcId="{D4593686-1361-4A04-8135-27888A7F1305}" destId="{BBCA6610-11B8-457B-9240-344350621CBB}" srcOrd="0" destOrd="0" parTransId="{8DCF8288-0177-4F56-8065-BA4BD49B94D6}" sibTransId="{01E7F32C-17FD-4AAD-A393-7F02B8B26B09}"/>
    <dgm:cxn modelId="{3182CF12-B964-4BCD-9FAE-F25DC184CDDD}" type="presOf" srcId="{300F9EB3-A51D-4263-AAE0-8DFACF992CFD}" destId="{4FBE26D9-7C3B-4AA6-976D-8E00FA329E23}" srcOrd="1" destOrd="0" presId="urn:microsoft.com/office/officeart/2008/layout/HalfCircleOrganizationChart"/>
    <dgm:cxn modelId="{579DDB12-307F-4E3E-88C9-A910DDC114BC}" type="presOf" srcId="{8DCF8288-0177-4F56-8065-BA4BD49B94D6}" destId="{DA3FEEA7-CE60-40B9-9AF0-D04069196637}" srcOrd="0" destOrd="0" presId="urn:microsoft.com/office/officeart/2008/layout/HalfCircleOrganizationChart"/>
    <dgm:cxn modelId="{BD562A15-9036-499E-B300-2023F9A5D3CE}" type="presOf" srcId="{F9D849A0-22B1-4CD7-B7E4-FA591CC95563}" destId="{858D064F-4745-488D-85E2-344F0C421F86}" srcOrd="0" destOrd="0" presId="urn:microsoft.com/office/officeart/2008/layout/HalfCircleOrganizationChart"/>
    <dgm:cxn modelId="{E67A1220-E571-4969-9212-3FB44409AED6}" type="presOf" srcId="{6A36668A-FA22-451E-AF16-C8A63EA57450}" destId="{63E41AE6-255F-4218-A122-01749E31D5C2}" srcOrd="0" destOrd="0" presId="urn:microsoft.com/office/officeart/2008/layout/HalfCircleOrganizationChart"/>
    <dgm:cxn modelId="{2923A820-8198-4EEA-980D-AF27A86549EB}" type="presOf" srcId="{16C24563-7D2E-4560-9466-E5E09AD1937C}" destId="{FE90EE9D-64BE-4CA3-AA63-5E60C68A363E}" srcOrd="0" destOrd="0" presId="urn:microsoft.com/office/officeart/2008/layout/HalfCircleOrganizationChart"/>
    <dgm:cxn modelId="{C84E6F27-DD2E-4EAA-A9CB-B8A40D38A88B}" srcId="{6A36668A-FA22-451E-AF16-C8A63EA57450}" destId="{C45E8FD0-D7A6-414F-9CA7-1009F510F1A9}" srcOrd="0" destOrd="0" parTransId="{01654D08-5605-49AC-9BE4-2CC81CE5B35E}" sibTransId="{12530E79-509D-40A2-A049-35BBC997A8B4}"/>
    <dgm:cxn modelId="{2DD3D52F-F592-4297-AD64-2C02E172DC83}" type="presOf" srcId="{1F966C55-6A0C-4C21-866B-B52E04EC9BE8}" destId="{6B3FE1EE-874A-47D6-9BDD-20AFD3699E4D}" srcOrd="0" destOrd="0" presId="urn:microsoft.com/office/officeart/2008/layout/HalfCircleOrganizationChart"/>
    <dgm:cxn modelId="{D9956D30-1A1F-4AB7-83E7-CAB9959E9615}" type="presOf" srcId="{BB5F597E-4CD1-4853-B738-1DFC2C85BF9F}" destId="{AFAC5997-C289-4552-8A37-F9E41E465D4C}" srcOrd="1" destOrd="0" presId="urn:microsoft.com/office/officeart/2008/layout/HalfCircleOrganizationChart"/>
    <dgm:cxn modelId="{6BA07C31-6269-4DEF-B978-0923D5D1BF4F}" type="presOf" srcId="{754A5674-C0E9-49B0-8BC4-7849D2714E6F}" destId="{ECE22644-5E19-4E38-8E52-B40FD5E9B867}" srcOrd="0" destOrd="0" presId="urn:microsoft.com/office/officeart/2008/layout/HalfCircleOrganizationChart"/>
    <dgm:cxn modelId="{251FB032-CA39-4675-AEE3-9892C9F15C21}" srcId="{BAD4F170-5483-461C-8A44-047E413D0895}" destId="{300F9EB3-A51D-4263-AAE0-8DFACF992CFD}" srcOrd="0" destOrd="0" parTransId="{F7B993F0-3020-44D0-AAC1-8FE499801B90}" sibTransId="{31903733-0C00-4936-9018-F4CE3988E795}"/>
    <dgm:cxn modelId="{FEF70036-B003-4E00-AE3E-FBCF405B84A2}" type="presOf" srcId="{C45E8FD0-D7A6-414F-9CA7-1009F510F1A9}" destId="{58745DE3-3463-4240-853F-2A066D9B3DAD}" srcOrd="0" destOrd="0" presId="urn:microsoft.com/office/officeart/2008/layout/HalfCircleOrganizationChart"/>
    <dgm:cxn modelId="{BF520539-413D-433C-82F5-BC5E576D9D5D}" type="presOf" srcId="{4AECEB1F-F978-4086-9981-7344720BA934}" destId="{487E5AC8-6601-4B42-9462-C83950147D03}" srcOrd="0" destOrd="0" presId="urn:microsoft.com/office/officeart/2008/layout/HalfCircleOrganizationChart"/>
    <dgm:cxn modelId="{2FA3183B-1459-4E76-8E8F-4FFAFC49A46F}" type="presOf" srcId="{49D77AEF-9D30-47A7-84E0-ACA9F076E437}" destId="{1B784C96-E43E-4369-BEAB-0B37F51E6B05}" srcOrd="0" destOrd="0" presId="urn:microsoft.com/office/officeart/2008/layout/HalfCircleOrganizationChart"/>
    <dgm:cxn modelId="{C5C9DD3D-BC09-42E2-AB36-9B3DB6E89FC3}" type="presOf" srcId="{48A6D4AE-0295-4C22-BDAD-FFF376F7D913}" destId="{5D5C641B-D6F7-43E5-AB83-7B06D041F032}" srcOrd="0" destOrd="0" presId="urn:microsoft.com/office/officeart/2008/layout/HalfCircleOrganizationChart"/>
    <dgm:cxn modelId="{93E73E60-F2A8-4488-95D5-B3A7CDBE89DE}" type="presOf" srcId="{6A36668A-FA22-451E-AF16-C8A63EA57450}" destId="{CE27A450-DDA8-417D-BDF9-381F8660E17E}" srcOrd="1" destOrd="0" presId="urn:microsoft.com/office/officeart/2008/layout/HalfCircleOrganizationChart"/>
    <dgm:cxn modelId="{25BC3661-0DDF-4C19-A6FD-3998C2E94335}" srcId="{48A6D4AE-0295-4C22-BDAD-FFF376F7D913}" destId="{1BB9591A-25D7-4470-B64D-E3130FAD5DB0}" srcOrd="1" destOrd="0" parTransId="{CD50905A-042D-4F0D-8A4D-E5B7FB971FE6}" sibTransId="{B11F0E7C-F7C7-4B42-9392-606656DE9DC5}"/>
    <dgm:cxn modelId="{BEA54343-ACC5-49BD-8CFF-5494588FC2E0}" srcId="{754A5674-C0E9-49B0-8BC4-7849D2714E6F}" destId="{BAD4F170-5483-461C-8A44-047E413D0895}" srcOrd="0" destOrd="0" parTransId="{E02EDCAE-F696-4CA4-A0EE-60F1D10F510D}" sibTransId="{160A852E-98E1-40CF-9884-7F81A834BCFD}"/>
    <dgm:cxn modelId="{47B98664-D75E-4629-9FD9-50548AE9DF63}" type="presOf" srcId="{FD5347D9-D04B-4441-AA05-87B1D00D48C0}" destId="{E1BF029E-70B1-4842-AF68-62A40D1396E6}" srcOrd="0" destOrd="0" presId="urn:microsoft.com/office/officeart/2008/layout/HalfCircleOrganizationChart"/>
    <dgm:cxn modelId="{DBC2FB44-7A14-4EF1-A44B-6DC34B17D3AD}" type="presOf" srcId="{BB5F597E-4CD1-4853-B738-1DFC2C85BF9F}" destId="{CBEAD6ED-F097-4853-9CB8-F3990BEAA1CB}" srcOrd="0" destOrd="0" presId="urn:microsoft.com/office/officeart/2008/layout/HalfCircleOrganizationChart"/>
    <dgm:cxn modelId="{24F18167-6F58-4F46-8B3E-8C810D12C574}" type="presOf" srcId="{92EBCF39-F08E-4518-8466-A265D6351769}" destId="{0331C7FF-EEF8-4757-842C-34C5B6C00413}" srcOrd="0" destOrd="0" presId="urn:microsoft.com/office/officeart/2008/layout/HalfCircleOrganizationChart"/>
    <dgm:cxn modelId="{EB60CF4D-A0E7-4EBF-B96B-2F6F24CD4FB8}" type="presOf" srcId="{66414BEF-233E-42BF-8E93-8514F5693257}" destId="{46D7500F-68D7-4233-8AF7-20A269A7BB58}" srcOrd="0" destOrd="0" presId="urn:microsoft.com/office/officeart/2008/layout/HalfCircleOrganizationChart"/>
    <dgm:cxn modelId="{66C52377-084F-4DA1-A3C0-31F614E01C00}" type="presOf" srcId="{D4593686-1361-4A04-8135-27888A7F1305}" destId="{BE1F85BB-94A2-4EC9-B266-80D74D3CCC89}" srcOrd="0" destOrd="0" presId="urn:microsoft.com/office/officeart/2008/layout/HalfCircleOrganizationChart"/>
    <dgm:cxn modelId="{BC633657-BD5D-4880-8D9E-96C39292F60D}" srcId="{1BB9591A-25D7-4470-B64D-E3130FAD5DB0}" destId="{78090220-450E-48CB-9AEC-5FC03FE61520}" srcOrd="0" destOrd="0" parTransId="{4AECEB1F-F978-4086-9981-7344720BA934}" sibTransId="{0B0D7851-D286-402F-9FA1-8103A2FE50C1}"/>
    <dgm:cxn modelId="{5AD73658-1A2F-4B6B-BAE5-8936C5A4A1B6}" type="presOf" srcId="{BBCA6610-11B8-457B-9240-344350621CBB}" destId="{AA22FD36-2026-4240-AA8F-AC7F2403265E}" srcOrd="0" destOrd="0" presId="urn:microsoft.com/office/officeart/2008/layout/HalfCircleOrganizationChart"/>
    <dgm:cxn modelId="{8D7C517C-7321-45F0-B5B8-3974800A3B38}" type="presOf" srcId="{DF80CBE0-3A70-4B5C-8540-75B15EB460CE}" destId="{ED38B85E-98F2-47B3-8258-3A3DE09FC5AD}" srcOrd="0" destOrd="0" presId="urn:microsoft.com/office/officeart/2008/layout/HalfCircleOrganizationChart"/>
    <dgm:cxn modelId="{6E5B557E-6BE6-4CA2-ABE8-BEE764FBDE56}" type="presOf" srcId="{1BB9591A-25D7-4470-B64D-E3130FAD5DB0}" destId="{ED83B7B3-8EBE-4F68-8460-0AF0AB2ECFD5}" srcOrd="0" destOrd="0" presId="urn:microsoft.com/office/officeart/2008/layout/HalfCircleOrganizationChart"/>
    <dgm:cxn modelId="{A32FED80-BA37-4BB3-A892-EE1E47E8E0BB}" srcId="{98DAED07-3760-4F96-BC56-21A025E685A4}" destId="{D4593686-1361-4A04-8135-27888A7F1305}" srcOrd="0" destOrd="0" parTransId="{F7D3B555-8295-4F52-ADDB-A315056C344D}" sibTransId="{D4EE5D5C-DE6B-495D-B268-216B66CB2EFB}"/>
    <dgm:cxn modelId="{16A50F82-8EDE-4884-A993-64D45E2C08E1}" type="presOf" srcId="{B693D445-AC7B-4DDD-82B8-662BCA42E30D}" destId="{8BAD383D-3E51-4E64-9354-B4BBE97FFAC3}" srcOrd="1" destOrd="0" presId="urn:microsoft.com/office/officeart/2008/layout/HalfCircleOrganizationChart"/>
    <dgm:cxn modelId="{D4CDAF8D-1A0B-482F-958E-43EAEFD666D5}" type="presOf" srcId="{821B8A97-66FB-4510-9652-F0FF4BCF9B4D}" destId="{19E507C2-7E8B-4379-800B-8A606371E0C7}" srcOrd="0" destOrd="0" presId="urn:microsoft.com/office/officeart/2008/layout/HalfCircleOrganizationChart"/>
    <dgm:cxn modelId="{BCAE3491-8325-4C81-B684-12611BC4BDC4}" type="presOf" srcId="{42C9F984-1C1A-4C91-8CB2-32D77D17F663}" destId="{A82943AD-6959-4E7C-859A-33A97703411A}" srcOrd="0" destOrd="0" presId="urn:microsoft.com/office/officeart/2008/layout/HalfCircleOrganizationChart"/>
    <dgm:cxn modelId="{53865793-D99D-4C69-AABA-5821C88E9612}" type="presOf" srcId="{300F9EB3-A51D-4263-AAE0-8DFACF992CFD}" destId="{CAAE727C-DB1E-425E-97A3-AD625CB28ED6}" srcOrd="0" destOrd="0" presId="urn:microsoft.com/office/officeart/2008/layout/HalfCircleOrganizationChart"/>
    <dgm:cxn modelId="{F5FFEC93-6CCE-401B-9D90-29FE7F61A939}" srcId="{BAD4F170-5483-461C-8A44-047E413D0895}" destId="{98DAED07-3760-4F96-BC56-21A025E685A4}" srcOrd="2" destOrd="0" parTransId="{16C24563-7D2E-4560-9466-E5E09AD1937C}" sibTransId="{DDEFC551-D00D-4474-9077-CC51639918CB}"/>
    <dgm:cxn modelId="{D3D51F96-BF30-42F1-B27C-8BF16EBECC78}" srcId="{98DAED07-3760-4F96-BC56-21A025E685A4}" destId="{6A36668A-FA22-451E-AF16-C8A63EA57450}" srcOrd="1" destOrd="0" parTransId="{A12B3F5C-2DE7-46D0-A181-9E7E5AF5C6B2}" sibTransId="{AB631948-DF86-474D-8DE0-F833BF7496CD}"/>
    <dgm:cxn modelId="{595AD49F-9C53-4209-92DD-8578C5545201}" type="presOf" srcId="{F7D3B555-8295-4F52-ADDB-A315056C344D}" destId="{A02DC8E5-5CE9-409E-8FC5-C5D9C94C8639}" srcOrd="0" destOrd="0" presId="urn:microsoft.com/office/officeart/2008/layout/HalfCircleOrganizationChart"/>
    <dgm:cxn modelId="{721149A4-B03A-4234-816D-741F348A46CF}" type="presOf" srcId="{BBCA6610-11B8-457B-9240-344350621CBB}" destId="{889AFBC2-8BA0-4012-9FFC-F553D06DF367}" srcOrd="1" destOrd="0" presId="urn:microsoft.com/office/officeart/2008/layout/HalfCircleOrganizationChart"/>
    <dgm:cxn modelId="{03C3D1A4-6454-4537-89A8-6A661E308528}" type="presOf" srcId="{A12B3F5C-2DE7-46D0-A181-9E7E5AF5C6B2}" destId="{3BAF4563-EA30-4132-9831-18235B8BE208}" srcOrd="0" destOrd="0" presId="urn:microsoft.com/office/officeart/2008/layout/HalfCircleOrganizationChart"/>
    <dgm:cxn modelId="{D93F5BA9-CC87-42E9-8C4B-77F887D47B8A}" type="presOf" srcId="{A677A38D-92BB-40EB-8153-B083840331EE}" destId="{C6B63EC8-EE0D-41DC-BBC9-3DEEE2805900}" srcOrd="0" destOrd="0" presId="urn:microsoft.com/office/officeart/2008/layout/HalfCircleOrganizationChart"/>
    <dgm:cxn modelId="{9485F8AA-0C67-4729-A168-39D60F65E7FA}" type="presOf" srcId="{A677A38D-92BB-40EB-8153-B083840331EE}" destId="{61CBC2B0-24A8-4857-A094-EC0CEFE331AE}" srcOrd="1" destOrd="0" presId="urn:microsoft.com/office/officeart/2008/layout/HalfCircleOrganizationChart"/>
    <dgm:cxn modelId="{120DA0AB-236C-4F9B-9D42-721FCA53A50D}" type="presOf" srcId="{78090220-450E-48CB-9AEC-5FC03FE61520}" destId="{AF0008B2-D083-4829-B0A7-5FED5B294401}" srcOrd="0" destOrd="0" presId="urn:microsoft.com/office/officeart/2008/layout/HalfCircleOrganizationChart"/>
    <dgm:cxn modelId="{A716FAAE-FCC6-45BE-A610-14F9A459D6CF}" type="presOf" srcId="{78090220-450E-48CB-9AEC-5FC03FE61520}" destId="{A11EEE35-E945-4AE1-BED0-484B97AB00BB}" srcOrd="1" destOrd="0" presId="urn:microsoft.com/office/officeart/2008/layout/HalfCircleOrganizationChart"/>
    <dgm:cxn modelId="{C62B4AAF-5FF2-40B5-8B2A-9724B9780BB9}" type="presOf" srcId="{98DAED07-3760-4F96-BC56-21A025E685A4}" destId="{01603B02-2D22-4041-8A6B-5D34E0D066A9}" srcOrd="0" destOrd="0" presId="urn:microsoft.com/office/officeart/2008/layout/HalfCircleOrganizationChart"/>
    <dgm:cxn modelId="{D6F198AF-9D3A-4D93-B11B-4054A318BC83}" type="presOf" srcId="{1BB9591A-25D7-4470-B64D-E3130FAD5DB0}" destId="{CE579EB7-7FEA-4D9C-B41C-CD2CA1C18FDB}" srcOrd="1" destOrd="0" presId="urn:microsoft.com/office/officeart/2008/layout/HalfCircleOrganizationChart"/>
    <dgm:cxn modelId="{23BC08B3-DA6A-4334-A9DA-E7AF3273B83E}" type="presOf" srcId="{821B8A97-66FB-4510-9652-F0FF4BCF9B4D}" destId="{4208B1A5-2DC8-4BB4-B756-5228163C26CD}" srcOrd="1" destOrd="0" presId="urn:microsoft.com/office/officeart/2008/layout/HalfCircleOrganizationChart"/>
    <dgm:cxn modelId="{0C0C38B3-3C46-44AE-AD65-CA85150FC65F}" type="presOf" srcId="{B693D445-AC7B-4DDD-82B8-662BCA42E30D}" destId="{BDF415ED-F11A-4FE2-B04D-687EED119BAD}" srcOrd="0" destOrd="0" presId="urn:microsoft.com/office/officeart/2008/layout/HalfCircleOrganizationChart"/>
    <dgm:cxn modelId="{CCE2B4B9-2F70-4FBE-B70A-121FE9DFC3DF}" srcId="{48A6D4AE-0295-4C22-BDAD-FFF376F7D913}" destId="{821B8A97-66FB-4510-9652-F0FF4BCF9B4D}" srcOrd="0" destOrd="0" parTransId="{49D77AEF-9D30-47A7-84E0-ACA9F076E437}" sibTransId="{CD4B47B6-A7D4-49FD-9481-D3F240EB246E}"/>
    <dgm:cxn modelId="{B5551FBC-FB5D-439D-86E4-5BB2C35A0723}" type="presOf" srcId="{BAD4F170-5483-461C-8A44-047E413D0895}" destId="{F4C09584-3033-4033-B605-5750F74B635C}" srcOrd="0" destOrd="0" presId="urn:microsoft.com/office/officeart/2008/layout/HalfCircleOrganizationChart"/>
    <dgm:cxn modelId="{C589DEC3-FAB1-43DD-A8AC-37461B8F0F88}" type="presOf" srcId="{66414BEF-233E-42BF-8E93-8514F5693257}" destId="{F70DA2C7-7D7D-4856-A239-88ABD6296EB2}" srcOrd="1" destOrd="0" presId="urn:microsoft.com/office/officeart/2008/layout/HalfCircleOrganizationChart"/>
    <dgm:cxn modelId="{E2CB70C7-53C5-4629-B2AB-4BB0C27ACBE9}" type="presOf" srcId="{D4593686-1361-4A04-8135-27888A7F1305}" destId="{4356AECC-41DA-439E-9A1D-7A904106D57E}" srcOrd="1" destOrd="0" presId="urn:microsoft.com/office/officeart/2008/layout/HalfCircleOrganizationChart"/>
    <dgm:cxn modelId="{E8D87FC7-94B1-4086-A657-A2AB3761807A}" type="presOf" srcId="{F7B993F0-3020-44D0-AAC1-8FE499801B90}" destId="{3CB1006A-C8D9-409A-8B8A-F1804F9537DC}" srcOrd="0" destOrd="0" presId="urn:microsoft.com/office/officeart/2008/layout/HalfCircleOrganizationChart"/>
    <dgm:cxn modelId="{892002D0-1446-43BD-9F3D-3E57F391EB05}" srcId="{300F9EB3-A51D-4263-AAE0-8DFACF992CFD}" destId="{BB5F597E-4CD1-4853-B738-1DFC2C85BF9F}" srcOrd="1" destOrd="0" parTransId="{92EBCF39-F08E-4518-8466-A265D6351769}" sibTransId="{05A44751-E7B2-47FB-84EC-DEB143E98EBD}"/>
    <dgm:cxn modelId="{ACF524D2-2A0C-41D8-BDA5-541BF722EAF6}" type="presOf" srcId="{98DAED07-3760-4F96-BC56-21A025E685A4}" destId="{1D3507E7-EED4-4842-9FD6-856AB307F6A7}" srcOrd="1" destOrd="0" presId="urn:microsoft.com/office/officeart/2008/layout/HalfCircleOrganizationChart"/>
    <dgm:cxn modelId="{E96BA8E2-4900-4B3A-AC0C-CC9A1DEF1AD0}" type="presOf" srcId="{F9D849A0-22B1-4CD7-B7E4-FA591CC95563}" destId="{0AD4A4DA-438E-40D3-9A10-B6C0CCAFCACC}" srcOrd="1" destOrd="0" presId="urn:microsoft.com/office/officeart/2008/layout/HalfCircleOrganizationChart"/>
    <dgm:cxn modelId="{4A95E5EF-AC8A-410C-9005-8016B84EB299}" srcId="{BB5F597E-4CD1-4853-B738-1DFC2C85BF9F}" destId="{B693D445-AC7B-4DDD-82B8-662BCA42E30D}" srcOrd="0" destOrd="0" parTransId="{42C9F984-1C1A-4C91-8CB2-32D77D17F663}" sibTransId="{56554FB7-1DDC-4731-A6D1-C4E5AD4A222E}"/>
    <dgm:cxn modelId="{24C8FCF1-0F11-4762-B72F-6BD0D66A47A8}" srcId="{300F9EB3-A51D-4263-AAE0-8DFACF992CFD}" destId="{66414BEF-233E-42BF-8E93-8514F5693257}" srcOrd="0" destOrd="0" parTransId="{FD5347D9-D04B-4441-AA05-87B1D00D48C0}" sibTransId="{2B497278-FA6E-4D07-AA18-36988481D85C}"/>
    <dgm:cxn modelId="{854357F2-55CE-4607-8B03-8BF8867B0861}" type="presOf" srcId="{CD50905A-042D-4F0D-8A4D-E5B7FB971FE6}" destId="{DB347782-FBD4-4541-AD01-1CFB43F3731C}" srcOrd="0" destOrd="0" presId="urn:microsoft.com/office/officeart/2008/layout/HalfCircleOrganizationChart"/>
    <dgm:cxn modelId="{4C08EDF2-F79A-4E83-99FE-9B5966BA4B40}" type="presOf" srcId="{01654D08-5605-49AC-9BE4-2CC81CE5B35E}" destId="{76C49524-412F-4939-A19D-04854CD62B03}" srcOrd="0" destOrd="0" presId="urn:microsoft.com/office/officeart/2008/layout/HalfCircleOrganizationChart"/>
    <dgm:cxn modelId="{26398CFF-0CFA-4AEC-A28A-38D4A3D6C087}" type="presOf" srcId="{48A6D4AE-0295-4C22-BDAD-FFF376F7D913}" destId="{520B8455-1596-4B06-BF39-23534E7E6F10}" srcOrd="1" destOrd="0" presId="urn:microsoft.com/office/officeart/2008/layout/HalfCircleOrganizationChart"/>
    <dgm:cxn modelId="{5280B4DC-2153-4BFC-8C75-D4436F2EB7E7}" type="presParOf" srcId="{ECE22644-5E19-4E38-8E52-B40FD5E9B867}" destId="{1B23B6EC-52B4-4E9A-8ACD-7C99E1A296CF}" srcOrd="0" destOrd="0" presId="urn:microsoft.com/office/officeart/2008/layout/HalfCircleOrganizationChart"/>
    <dgm:cxn modelId="{26C8CA0E-1AC9-49C8-B312-049B32D69581}" type="presParOf" srcId="{1B23B6EC-52B4-4E9A-8ACD-7C99E1A296CF}" destId="{E5C62490-38E7-4085-9069-34FC318F93F6}" srcOrd="0" destOrd="0" presId="urn:microsoft.com/office/officeart/2008/layout/HalfCircleOrganizationChart"/>
    <dgm:cxn modelId="{8CF9374A-65E9-4601-9879-48ECD8FF9959}" type="presParOf" srcId="{E5C62490-38E7-4085-9069-34FC318F93F6}" destId="{F4C09584-3033-4033-B605-5750F74B635C}" srcOrd="0" destOrd="0" presId="urn:microsoft.com/office/officeart/2008/layout/HalfCircleOrganizationChart"/>
    <dgm:cxn modelId="{24F06DC9-B089-4943-96EF-5BD16DBF89E1}" type="presParOf" srcId="{E5C62490-38E7-4085-9069-34FC318F93F6}" destId="{1CD33282-8660-4598-91E4-D1157798DA8A}" srcOrd="1" destOrd="0" presId="urn:microsoft.com/office/officeart/2008/layout/HalfCircleOrganizationChart"/>
    <dgm:cxn modelId="{D89B61C6-A26C-4A9F-A9CE-C222EACAB3D8}" type="presParOf" srcId="{E5C62490-38E7-4085-9069-34FC318F93F6}" destId="{26A4A2B4-13C8-4F20-9CF3-05AB60EA2E03}" srcOrd="2" destOrd="0" presId="urn:microsoft.com/office/officeart/2008/layout/HalfCircleOrganizationChart"/>
    <dgm:cxn modelId="{E3E4C622-A700-441E-98C5-B3B0F9E96CCB}" type="presParOf" srcId="{E5C62490-38E7-4085-9069-34FC318F93F6}" destId="{16C0370A-A751-455D-9E19-C566453A6DBF}" srcOrd="3" destOrd="0" presId="urn:microsoft.com/office/officeart/2008/layout/HalfCircleOrganizationChart"/>
    <dgm:cxn modelId="{FEB44BFE-D99E-4387-A1E0-0584260E8AC8}" type="presParOf" srcId="{1B23B6EC-52B4-4E9A-8ACD-7C99E1A296CF}" destId="{43CF766C-4AFA-4360-91EF-B4F110B50D46}" srcOrd="1" destOrd="0" presId="urn:microsoft.com/office/officeart/2008/layout/HalfCircleOrganizationChart"/>
    <dgm:cxn modelId="{C2C0116D-323B-4ACC-B1A3-356165E348B8}" type="presParOf" srcId="{43CF766C-4AFA-4360-91EF-B4F110B50D46}" destId="{3CB1006A-C8D9-409A-8B8A-F1804F9537DC}" srcOrd="0" destOrd="0" presId="urn:microsoft.com/office/officeart/2008/layout/HalfCircleOrganizationChart"/>
    <dgm:cxn modelId="{21C92C98-59D3-4DF1-9966-A15A254C8195}" type="presParOf" srcId="{43CF766C-4AFA-4360-91EF-B4F110B50D46}" destId="{8B2C4CD0-927E-4047-A53E-394E6C5EC7FB}" srcOrd="1" destOrd="0" presId="urn:microsoft.com/office/officeart/2008/layout/HalfCircleOrganizationChart"/>
    <dgm:cxn modelId="{02308176-08CE-4DA8-8037-F6A595F89DAD}" type="presParOf" srcId="{8B2C4CD0-927E-4047-A53E-394E6C5EC7FB}" destId="{D033E0F9-C983-49B7-9AEF-14E2B04591E1}" srcOrd="0" destOrd="0" presId="urn:microsoft.com/office/officeart/2008/layout/HalfCircleOrganizationChart"/>
    <dgm:cxn modelId="{416A3765-550B-47BE-8C0C-F1A3B2F32B3A}" type="presParOf" srcId="{D033E0F9-C983-49B7-9AEF-14E2B04591E1}" destId="{CAAE727C-DB1E-425E-97A3-AD625CB28ED6}" srcOrd="0" destOrd="0" presId="urn:microsoft.com/office/officeart/2008/layout/HalfCircleOrganizationChart"/>
    <dgm:cxn modelId="{EE4E85EA-D17F-4D2E-BF9B-EF138464C4B4}" type="presParOf" srcId="{D033E0F9-C983-49B7-9AEF-14E2B04591E1}" destId="{99C535C8-74F9-4C03-ACF7-DDF19DE9B289}" srcOrd="1" destOrd="0" presId="urn:microsoft.com/office/officeart/2008/layout/HalfCircleOrganizationChart"/>
    <dgm:cxn modelId="{097AAEF1-5E0A-49C8-9305-3351D46C4371}" type="presParOf" srcId="{D033E0F9-C983-49B7-9AEF-14E2B04591E1}" destId="{F73BAE81-DBDC-492B-A11B-45A1E47C9C37}" srcOrd="2" destOrd="0" presId="urn:microsoft.com/office/officeart/2008/layout/HalfCircleOrganizationChart"/>
    <dgm:cxn modelId="{83ECEDB2-1215-4094-BFDA-A8A15BD1CE92}" type="presParOf" srcId="{D033E0F9-C983-49B7-9AEF-14E2B04591E1}" destId="{4FBE26D9-7C3B-4AA6-976D-8E00FA329E23}" srcOrd="3" destOrd="0" presId="urn:microsoft.com/office/officeart/2008/layout/HalfCircleOrganizationChart"/>
    <dgm:cxn modelId="{2372B4A2-6186-4484-AEE9-90AF9184EC79}" type="presParOf" srcId="{8B2C4CD0-927E-4047-A53E-394E6C5EC7FB}" destId="{BB059514-FAAE-40B1-9904-434C17E37F5B}" srcOrd="1" destOrd="0" presId="urn:microsoft.com/office/officeart/2008/layout/HalfCircleOrganizationChart"/>
    <dgm:cxn modelId="{8040E984-E521-4CF2-B738-4ED124B6CA7A}" type="presParOf" srcId="{BB059514-FAAE-40B1-9904-434C17E37F5B}" destId="{E1BF029E-70B1-4842-AF68-62A40D1396E6}" srcOrd="0" destOrd="0" presId="urn:microsoft.com/office/officeart/2008/layout/HalfCircleOrganizationChart"/>
    <dgm:cxn modelId="{55CF6654-2B84-4DB1-92BE-6FA698422662}" type="presParOf" srcId="{BB059514-FAAE-40B1-9904-434C17E37F5B}" destId="{28F3B9E4-918D-4A53-89DD-51F2E94C438E}" srcOrd="1" destOrd="0" presId="urn:microsoft.com/office/officeart/2008/layout/HalfCircleOrganizationChart"/>
    <dgm:cxn modelId="{F32FAEFE-432F-4A06-8627-07CB505E400E}" type="presParOf" srcId="{28F3B9E4-918D-4A53-89DD-51F2E94C438E}" destId="{B8EBA615-0943-4C4F-9318-C7EBD72083EF}" srcOrd="0" destOrd="0" presId="urn:microsoft.com/office/officeart/2008/layout/HalfCircleOrganizationChart"/>
    <dgm:cxn modelId="{4EDC6609-B3D6-45E1-84A5-C0E50786446E}" type="presParOf" srcId="{B8EBA615-0943-4C4F-9318-C7EBD72083EF}" destId="{46D7500F-68D7-4233-8AF7-20A269A7BB58}" srcOrd="0" destOrd="0" presId="urn:microsoft.com/office/officeart/2008/layout/HalfCircleOrganizationChart"/>
    <dgm:cxn modelId="{B72A2E1F-6C45-40A8-B73B-E13A4144E62F}" type="presParOf" srcId="{B8EBA615-0943-4C4F-9318-C7EBD72083EF}" destId="{C065DA3D-58B2-49DC-9420-78FD6E5B15F2}" srcOrd="1" destOrd="0" presId="urn:microsoft.com/office/officeart/2008/layout/HalfCircleOrganizationChart"/>
    <dgm:cxn modelId="{F1C929DA-2FBF-4E3C-AAA5-446E36263E7C}" type="presParOf" srcId="{B8EBA615-0943-4C4F-9318-C7EBD72083EF}" destId="{A932B1C5-3A93-4531-A206-1C1541491048}" srcOrd="2" destOrd="0" presId="urn:microsoft.com/office/officeart/2008/layout/HalfCircleOrganizationChart"/>
    <dgm:cxn modelId="{177DA64C-F517-407C-91A4-913A29941AC8}" type="presParOf" srcId="{B8EBA615-0943-4C4F-9318-C7EBD72083EF}" destId="{F70DA2C7-7D7D-4856-A239-88ABD6296EB2}" srcOrd="3" destOrd="0" presId="urn:microsoft.com/office/officeart/2008/layout/HalfCircleOrganizationChart"/>
    <dgm:cxn modelId="{830B8B50-061F-48CA-B90A-B56A29191AF7}" type="presParOf" srcId="{28F3B9E4-918D-4A53-89DD-51F2E94C438E}" destId="{589BBB5B-487D-4274-82A5-E57075B5F86A}" srcOrd="1" destOrd="0" presId="urn:microsoft.com/office/officeart/2008/layout/HalfCircleOrganizationChart"/>
    <dgm:cxn modelId="{E616E78B-EBF8-472B-99D5-652CB656E96B}" type="presParOf" srcId="{589BBB5B-487D-4274-82A5-E57075B5F86A}" destId="{ED38B85E-98F2-47B3-8258-3A3DE09FC5AD}" srcOrd="0" destOrd="0" presId="urn:microsoft.com/office/officeart/2008/layout/HalfCircleOrganizationChart"/>
    <dgm:cxn modelId="{AF31D471-52E3-4BC1-9184-ECA9E9A9F0D0}" type="presParOf" srcId="{589BBB5B-487D-4274-82A5-E57075B5F86A}" destId="{136FEF00-244F-42A8-9F62-A94F5698F88D}" srcOrd="1" destOrd="0" presId="urn:microsoft.com/office/officeart/2008/layout/HalfCircleOrganizationChart"/>
    <dgm:cxn modelId="{9B709A03-E4CC-48B7-A7A6-CEE5F2EB6644}" type="presParOf" srcId="{136FEF00-244F-42A8-9F62-A94F5698F88D}" destId="{81B1BF5E-F18D-4072-9E3A-C4FC25A0B854}" srcOrd="0" destOrd="0" presId="urn:microsoft.com/office/officeart/2008/layout/HalfCircleOrganizationChart"/>
    <dgm:cxn modelId="{27EFC48A-1956-46F0-AD2A-99954B5289F7}" type="presParOf" srcId="{81B1BF5E-F18D-4072-9E3A-C4FC25A0B854}" destId="{C6B63EC8-EE0D-41DC-BBC9-3DEEE2805900}" srcOrd="0" destOrd="0" presId="urn:microsoft.com/office/officeart/2008/layout/HalfCircleOrganizationChart"/>
    <dgm:cxn modelId="{3A94CE68-D9CA-4969-BABF-EFFFFCB1D22F}" type="presParOf" srcId="{81B1BF5E-F18D-4072-9E3A-C4FC25A0B854}" destId="{A5BC18AC-3E08-4DC5-B984-3764EB08A8D4}" srcOrd="1" destOrd="0" presId="urn:microsoft.com/office/officeart/2008/layout/HalfCircleOrganizationChart"/>
    <dgm:cxn modelId="{AEA36320-55FC-4A15-A6D4-F60B18D6AAA7}" type="presParOf" srcId="{81B1BF5E-F18D-4072-9E3A-C4FC25A0B854}" destId="{E87AA63C-9267-4330-B5CB-E3160EDC24EA}" srcOrd="2" destOrd="0" presId="urn:microsoft.com/office/officeart/2008/layout/HalfCircleOrganizationChart"/>
    <dgm:cxn modelId="{C859E06D-AA3A-4CA6-9CD0-424C4CB3BC3A}" type="presParOf" srcId="{81B1BF5E-F18D-4072-9E3A-C4FC25A0B854}" destId="{61CBC2B0-24A8-4857-A094-EC0CEFE331AE}" srcOrd="3" destOrd="0" presId="urn:microsoft.com/office/officeart/2008/layout/HalfCircleOrganizationChart"/>
    <dgm:cxn modelId="{0851422E-4F94-4C56-A4B1-3E6552C5130D}" type="presParOf" srcId="{136FEF00-244F-42A8-9F62-A94F5698F88D}" destId="{219F7C93-BB92-471B-AB58-A4E76660B33D}" srcOrd="1" destOrd="0" presId="urn:microsoft.com/office/officeart/2008/layout/HalfCircleOrganizationChart"/>
    <dgm:cxn modelId="{7B0D60DB-76B0-4E1F-BCE1-E42686D3ACF3}" type="presParOf" srcId="{136FEF00-244F-42A8-9F62-A94F5698F88D}" destId="{C818DC05-F136-471B-BF04-9D8C03EDCF03}" srcOrd="2" destOrd="0" presId="urn:microsoft.com/office/officeart/2008/layout/HalfCircleOrganizationChart"/>
    <dgm:cxn modelId="{CA9A3416-4EA1-4AE5-B1FF-2555E20A5247}" type="presParOf" srcId="{28F3B9E4-918D-4A53-89DD-51F2E94C438E}" destId="{A8375E61-D3A2-47C5-A5F1-3B2EA2AEF96A}" srcOrd="2" destOrd="0" presId="urn:microsoft.com/office/officeart/2008/layout/HalfCircleOrganizationChart"/>
    <dgm:cxn modelId="{80D8C446-9D57-40CA-9D7F-BFC1783DC0ED}" type="presParOf" srcId="{BB059514-FAAE-40B1-9904-434C17E37F5B}" destId="{0331C7FF-EEF8-4757-842C-34C5B6C00413}" srcOrd="2" destOrd="0" presId="urn:microsoft.com/office/officeart/2008/layout/HalfCircleOrganizationChart"/>
    <dgm:cxn modelId="{773F17DC-D139-4F17-A61E-CFC0424FA129}" type="presParOf" srcId="{BB059514-FAAE-40B1-9904-434C17E37F5B}" destId="{AF2E91FE-E08D-4DBE-8852-851C7F38A1F0}" srcOrd="3" destOrd="0" presId="urn:microsoft.com/office/officeart/2008/layout/HalfCircleOrganizationChart"/>
    <dgm:cxn modelId="{BDC9329C-4303-4942-8A2A-E67AE7C007B7}" type="presParOf" srcId="{AF2E91FE-E08D-4DBE-8852-851C7F38A1F0}" destId="{C9C40710-D047-4093-84AA-649FE6BD4D52}" srcOrd="0" destOrd="0" presId="urn:microsoft.com/office/officeart/2008/layout/HalfCircleOrganizationChart"/>
    <dgm:cxn modelId="{EF758464-2C4B-4428-8BF6-BC9405EC46B8}" type="presParOf" srcId="{C9C40710-D047-4093-84AA-649FE6BD4D52}" destId="{CBEAD6ED-F097-4853-9CB8-F3990BEAA1CB}" srcOrd="0" destOrd="0" presId="urn:microsoft.com/office/officeart/2008/layout/HalfCircleOrganizationChart"/>
    <dgm:cxn modelId="{3F2BF057-35A3-4F83-99E1-626B080CF394}" type="presParOf" srcId="{C9C40710-D047-4093-84AA-649FE6BD4D52}" destId="{0D42A105-6D4F-471B-8F83-83FEBD78254E}" srcOrd="1" destOrd="0" presId="urn:microsoft.com/office/officeart/2008/layout/HalfCircleOrganizationChart"/>
    <dgm:cxn modelId="{024CC2E3-9CAD-4795-A546-087D3890E26B}" type="presParOf" srcId="{C9C40710-D047-4093-84AA-649FE6BD4D52}" destId="{CC0F7487-7070-4457-851B-D4581A998F4A}" srcOrd="2" destOrd="0" presId="urn:microsoft.com/office/officeart/2008/layout/HalfCircleOrganizationChart"/>
    <dgm:cxn modelId="{D0B8E32B-1CC3-412E-80A0-D9C8BF11235C}" type="presParOf" srcId="{C9C40710-D047-4093-84AA-649FE6BD4D52}" destId="{AFAC5997-C289-4552-8A37-F9E41E465D4C}" srcOrd="3" destOrd="0" presId="urn:microsoft.com/office/officeart/2008/layout/HalfCircleOrganizationChart"/>
    <dgm:cxn modelId="{923E3BC4-6138-414B-A33C-16B498D1B047}" type="presParOf" srcId="{AF2E91FE-E08D-4DBE-8852-851C7F38A1F0}" destId="{F15C50AD-E6A0-4A6D-A1AE-161DD362C742}" srcOrd="1" destOrd="0" presId="urn:microsoft.com/office/officeart/2008/layout/HalfCircleOrganizationChart"/>
    <dgm:cxn modelId="{4D822EDF-BB85-416E-A3DA-85B105C99664}" type="presParOf" srcId="{F15C50AD-E6A0-4A6D-A1AE-161DD362C742}" destId="{A82943AD-6959-4E7C-859A-33A97703411A}" srcOrd="0" destOrd="0" presId="urn:microsoft.com/office/officeart/2008/layout/HalfCircleOrganizationChart"/>
    <dgm:cxn modelId="{25CE91FD-D581-4D7C-BDDC-45D8F7EC47DB}" type="presParOf" srcId="{F15C50AD-E6A0-4A6D-A1AE-161DD362C742}" destId="{94D4B4E3-21E4-441B-AC23-FF6BF45A0E96}" srcOrd="1" destOrd="0" presId="urn:microsoft.com/office/officeart/2008/layout/HalfCircleOrganizationChart"/>
    <dgm:cxn modelId="{79534018-08A7-44BE-9DCE-3AEAF91362B8}" type="presParOf" srcId="{94D4B4E3-21E4-441B-AC23-FF6BF45A0E96}" destId="{2F627B6A-0F66-4565-BD4E-9BA673B99B9E}" srcOrd="0" destOrd="0" presId="urn:microsoft.com/office/officeart/2008/layout/HalfCircleOrganizationChart"/>
    <dgm:cxn modelId="{C05A81BB-FA36-439C-AADE-754535D140F2}" type="presParOf" srcId="{2F627B6A-0F66-4565-BD4E-9BA673B99B9E}" destId="{BDF415ED-F11A-4FE2-B04D-687EED119BAD}" srcOrd="0" destOrd="0" presId="urn:microsoft.com/office/officeart/2008/layout/HalfCircleOrganizationChart"/>
    <dgm:cxn modelId="{61E17DA4-8BEA-44FD-8184-FC343806A1EF}" type="presParOf" srcId="{2F627B6A-0F66-4565-BD4E-9BA673B99B9E}" destId="{6134FB5F-B064-4F62-AFA8-FAB728297112}" srcOrd="1" destOrd="0" presId="urn:microsoft.com/office/officeart/2008/layout/HalfCircleOrganizationChart"/>
    <dgm:cxn modelId="{82D97BF2-A16E-45AA-8B90-245C680BFFD1}" type="presParOf" srcId="{2F627B6A-0F66-4565-BD4E-9BA673B99B9E}" destId="{63E35D80-34F3-4085-AC78-1689A93D95FF}" srcOrd="2" destOrd="0" presId="urn:microsoft.com/office/officeart/2008/layout/HalfCircleOrganizationChart"/>
    <dgm:cxn modelId="{52E6E0C8-F099-4657-9403-375571B29C6D}" type="presParOf" srcId="{2F627B6A-0F66-4565-BD4E-9BA673B99B9E}" destId="{8BAD383D-3E51-4E64-9354-B4BBE97FFAC3}" srcOrd="3" destOrd="0" presId="urn:microsoft.com/office/officeart/2008/layout/HalfCircleOrganizationChart"/>
    <dgm:cxn modelId="{2AA02598-79A7-4F7A-8560-730EDF4C2CE2}" type="presParOf" srcId="{94D4B4E3-21E4-441B-AC23-FF6BF45A0E96}" destId="{FF9970AB-F32E-4682-A262-55B209A9C759}" srcOrd="1" destOrd="0" presId="urn:microsoft.com/office/officeart/2008/layout/HalfCircleOrganizationChart"/>
    <dgm:cxn modelId="{6E7BAFBC-B046-45AF-8F19-DA8AAF031378}" type="presParOf" srcId="{94D4B4E3-21E4-441B-AC23-FF6BF45A0E96}" destId="{176038A6-10DC-4D65-9B99-F867C0998733}" srcOrd="2" destOrd="0" presId="urn:microsoft.com/office/officeart/2008/layout/HalfCircleOrganizationChart"/>
    <dgm:cxn modelId="{701F8D3F-99F9-4B1D-AEAB-697A73B999B5}" type="presParOf" srcId="{AF2E91FE-E08D-4DBE-8852-851C7F38A1F0}" destId="{61214008-0F35-4F25-8ED5-B25907AB7150}" srcOrd="2" destOrd="0" presId="urn:microsoft.com/office/officeart/2008/layout/HalfCircleOrganizationChart"/>
    <dgm:cxn modelId="{EB41B81D-655E-4FAF-817F-7249C7850C58}" type="presParOf" srcId="{8B2C4CD0-927E-4047-A53E-394E6C5EC7FB}" destId="{63CD3571-91B0-4129-9D02-F645F43D412A}" srcOrd="2" destOrd="0" presId="urn:microsoft.com/office/officeart/2008/layout/HalfCircleOrganizationChart"/>
    <dgm:cxn modelId="{D88FDBEA-DC41-45FA-92DC-67CED7F0F0AE}" type="presParOf" srcId="{43CF766C-4AFA-4360-91EF-B4F110B50D46}" destId="{6B3FE1EE-874A-47D6-9BDD-20AFD3699E4D}" srcOrd="2" destOrd="0" presId="urn:microsoft.com/office/officeart/2008/layout/HalfCircleOrganizationChart"/>
    <dgm:cxn modelId="{1C06E800-034A-46CB-B6AE-EEF2356F1EB0}" type="presParOf" srcId="{43CF766C-4AFA-4360-91EF-B4F110B50D46}" destId="{3CAD0229-B40A-4C57-ACBB-28849D7B2A13}" srcOrd="3" destOrd="0" presId="urn:microsoft.com/office/officeart/2008/layout/HalfCircleOrganizationChart"/>
    <dgm:cxn modelId="{7F9F946A-4B07-40F7-AA12-39441F8BA9D2}" type="presParOf" srcId="{3CAD0229-B40A-4C57-ACBB-28849D7B2A13}" destId="{C9F8CA8D-45F9-4C46-9174-00F1A2D39357}" srcOrd="0" destOrd="0" presId="urn:microsoft.com/office/officeart/2008/layout/HalfCircleOrganizationChart"/>
    <dgm:cxn modelId="{2C8C6AA5-420E-42D8-ADC1-44D24ADD7BFB}" type="presParOf" srcId="{C9F8CA8D-45F9-4C46-9174-00F1A2D39357}" destId="{5D5C641B-D6F7-43E5-AB83-7B06D041F032}" srcOrd="0" destOrd="0" presId="urn:microsoft.com/office/officeart/2008/layout/HalfCircleOrganizationChart"/>
    <dgm:cxn modelId="{7601F645-6324-4C40-8B92-4FC9F9C9B015}" type="presParOf" srcId="{C9F8CA8D-45F9-4C46-9174-00F1A2D39357}" destId="{D73715D6-0F20-43F7-A9E7-CB44C0A489D6}" srcOrd="1" destOrd="0" presId="urn:microsoft.com/office/officeart/2008/layout/HalfCircleOrganizationChart"/>
    <dgm:cxn modelId="{417B5FC8-1E10-4CD0-AA35-B8D1851C0D6B}" type="presParOf" srcId="{C9F8CA8D-45F9-4C46-9174-00F1A2D39357}" destId="{A5A4BE88-C093-4F7C-AA09-C30CBFFE25E5}" srcOrd="2" destOrd="0" presId="urn:microsoft.com/office/officeart/2008/layout/HalfCircleOrganizationChart"/>
    <dgm:cxn modelId="{3AA5E358-9478-481D-B856-3903F8F6D629}" type="presParOf" srcId="{C9F8CA8D-45F9-4C46-9174-00F1A2D39357}" destId="{520B8455-1596-4B06-BF39-23534E7E6F10}" srcOrd="3" destOrd="0" presId="urn:microsoft.com/office/officeart/2008/layout/HalfCircleOrganizationChart"/>
    <dgm:cxn modelId="{7AA71C73-276D-481D-BEDC-B6138E069EB2}" type="presParOf" srcId="{3CAD0229-B40A-4C57-ACBB-28849D7B2A13}" destId="{EC292BA3-30D8-4E04-B2D4-8E4245F66C72}" srcOrd="1" destOrd="0" presId="urn:microsoft.com/office/officeart/2008/layout/HalfCircleOrganizationChart"/>
    <dgm:cxn modelId="{B4267E7E-9F47-48EA-8042-FE77D608310F}" type="presParOf" srcId="{EC292BA3-30D8-4E04-B2D4-8E4245F66C72}" destId="{1B784C96-E43E-4369-BEAB-0B37F51E6B05}" srcOrd="0" destOrd="0" presId="urn:microsoft.com/office/officeart/2008/layout/HalfCircleOrganizationChart"/>
    <dgm:cxn modelId="{79F5E314-C875-4B6D-973B-86BA05F22E8E}" type="presParOf" srcId="{EC292BA3-30D8-4E04-B2D4-8E4245F66C72}" destId="{7904EE26-9C94-4E93-97DF-BA5C5A829B3E}" srcOrd="1" destOrd="0" presId="urn:microsoft.com/office/officeart/2008/layout/HalfCircleOrganizationChart"/>
    <dgm:cxn modelId="{A57C1165-9263-46DB-A140-A6EDB3AD7B48}" type="presParOf" srcId="{7904EE26-9C94-4E93-97DF-BA5C5A829B3E}" destId="{47570A38-CF7B-4E44-9FA3-8B4AE7BFAB13}" srcOrd="0" destOrd="0" presId="urn:microsoft.com/office/officeart/2008/layout/HalfCircleOrganizationChart"/>
    <dgm:cxn modelId="{9CA785E6-C63E-45A6-80ED-882733153A48}" type="presParOf" srcId="{47570A38-CF7B-4E44-9FA3-8B4AE7BFAB13}" destId="{19E507C2-7E8B-4379-800B-8A606371E0C7}" srcOrd="0" destOrd="0" presId="urn:microsoft.com/office/officeart/2008/layout/HalfCircleOrganizationChart"/>
    <dgm:cxn modelId="{8E4812A3-34C7-4467-9E3C-6D34A4D854E9}" type="presParOf" srcId="{47570A38-CF7B-4E44-9FA3-8B4AE7BFAB13}" destId="{4906A4C4-80FA-42CE-8717-054310E4D77A}" srcOrd="1" destOrd="0" presId="urn:microsoft.com/office/officeart/2008/layout/HalfCircleOrganizationChart"/>
    <dgm:cxn modelId="{B24881F2-E257-467B-9E63-A96CC8FEBEFB}" type="presParOf" srcId="{47570A38-CF7B-4E44-9FA3-8B4AE7BFAB13}" destId="{7D317F02-2B9B-4673-B66B-CA3ACC72292F}" srcOrd="2" destOrd="0" presId="urn:microsoft.com/office/officeart/2008/layout/HalfCircleOrganizationChart"/>
    <dgm:cxn modelId="{E9F03DDF-2B21-44EE-90AD-26D5DB135F51}" type="presParOf" srcId="{47570A38-CF7B-4E44-9FA3-8B4AE7BFAB13}" destId="{4208B1A5-2DC8-4BB4-B756-5228163C26CD}" srcOrd="3" destOrd="0" presId="urn:microsoft.com/office/officeart/2008/layout/HalfCircleOrganizationChart"/>
    <dgm:cxn modelId="{F008ACEF-329E-4FBA-9A24-DE07FE5B9595}" type="presParOf" srcId="{7904EE26-9C94-4E93-97DF-BA5C5A829B3E}" destId="{B584143C-4A4A-4908-A133-7DA473A5F1AB}" srcOrd="1" destOrd="0" presId="urn:microsoft.com/office/officeart/2008/layout/HalfCircleOrganizationChart"/>
    <dgm:cxn modelId="{8E6AD074-0CF3-43B8-B0F9-0425D9D23CAF}" type="presParOf" srcId="{B584143C-4A4A-4908-A133-7DA473A5F1AB}" destId="{61A49CD7-08C8-46A5-A2BC-9C1B21B1ABFC}" srcOrd="0" destOrd="0" presId="urn:microsoft.com/office/officeart/2008/layout/HalfCircleOrganizationChart"/>
    <dgm:cxn modelId="{CE09B211-FAFB-4ABA-B0EB-B19D593FBE46}" type="presParOf" srcId="{B584143C-4A4A-4908-A133-7DA473A5F1AB}" destId="{CF5F26C8-4D76-4835-813B-4406D3C19D90}" srcOrd="1" destOrd="0" presId="urn:microsoft.com/office/officeart/2008/layout/HalfCircleOrganizationChart"/>
    <dgm:cxn modelId="{561C5B71-1E87-450E-9412-77A6B69AC20C}" type="presParOf" srcId="{CF5F26C8-4D76-4835-813B-4406D3C19D90}" destId="{E5466BFB-CA13-49F8-AA1D-39ACF0024C34}" srcOrd="0" destOrd="0" presId="urn:microsoft.com/office/officeart/2008/layout/HalfCircleOrganizationChart"/>
    <dgm:cxn modelId="{F380E9D2-F20A-4045-BA6A-7C53F5F944B8}" type="presParOf" srcId="{E5466BFB-CA13-49F8-AA1D-39ACF0024C34}" destId="{858D064F-4745-488D-85E2-344F0C421F86}" srcOrd="0" destOrd="0" presId="urn:microsoft.com/office/officeart/2008/layout/HalfCircleOrganizationChart"/>
    <dgm:cxn modelId="{C897FEF8-7FDB-4A6B-9435-A7065966DCF1}" type="presParOf" srcId="{E5466BFB-CA13-49F8-AA1D-39ACF0024C34}" destId="{E6D62759-F810-4C55-A816-3F75B6036FAB}" srcOrd="1" destOrd="0" presId="urn:microsoft.com/office/officeart/2008/layout/HalfCircleOrganizationChart"/>
    <dgm:cxn modelId="{93AC4BD3-124E-4E8F-8711-2D6FF8F170B6}" type="presParOf" srcId="{E5466BFB-CA13-49F8-AA1D-39ACF0024C34}" destId="{23834E82-2AAA-4145-98F3-A0C9B43F751E}" srcOrd="2" destOrd="0" presId="urn:microsoft.com/office/officeart/2008/layout/HalfCircleOrganizationChart"/>
    <dgm:cxn modelId="{507A1A6C-99AA-4409-A30D-31B8BFCF9982}" type="presParOf" srcId="{E5466BFB-CA13-49F8-AA1D-39ACF0024C34}" destId="{0AD4A4DA-438E-40D3-9A10-B6C0CCAFCACC}" srcOrd="3" destOrd="0" presId="urn:microsoft.com/office/officeart/2008/layout/HalfCircleOrganizationChart"/>
    <dgm:cxn modelId="{2CC7FF36-E663-479B-994E-2881723241A2}" type="presParOf" srcId="{CF5F26C8-4D76-4835-813B-4406D3C19D90}" destId="{097B6D8F-20B5-4BE5-846F-1992DA24890B}" srcOrd="1" destOrd="0" presId="urn:microsoft.com/office/officeart/2008/layout/HalfCircleOrganizationChart"/>
    <dgm:cxn modelId="{8C30E9B0-999A-4616-BFD3-BF04A42ABF8A}" type="presParOf" srcId="{CF5F26C8-4D76-4835-813B-4406D3C19D90}" destId="{7ED567B5-301B-4DD6-AC09-8A59C2CAEB4F}" srcOrd="2" destOrd="0" presId="urn:microsoft.com/office/officeart/2008/layout/HalfCircleOrganizationChart"/>
    <dgm:cxn modelId="{DE664F0F-23B2-48A7-903C-4CDD276A7A37}" type="presParOf" srcId="{7904EE26-9C94-4E93-97DF-BA5C5A829B3E}" destId="{6B2EE6CA-A4BC-47B9-B835-B2C2212DE274}" srcOrd="2" destOrd="0" presId="urn:microsoft.com/office/officeart/2008/layout/HalfCircleOrganizationChart"/>
    <dgm:cxn modelId="{432D0B0F-1489-48E8-A219-F602C08D555E}" type="presParOf" srcId="{EC292BA3-30D8-4E04-B2D4-8E4245F66C72}" destId="{DB347782-FBD4-4541-AD01-1CFB43F3731C}" srcOrd="2" destOrd="0" presId="urn:microsoft.com/office/officeart/2008/layout/HalfCircleOrganizationChart"/>
    <dgm:cxn modelId="{A9004FB7-EA2A-429C-AF57-F517AFD7C9C9}" type="presParOf" srcId="{EC292BA3-30D8-4E04-B2D4-8E4245F66C72}" destId="{BC57AFAA-DD86-4E12-AE6B-E94CAB8258FB}" srcOrd="3" destOrd="0" presId="urn:microsoft.com/office/officeart/2008/layout/HalfCircleOrganizationChart"/>
    <dgm:cxn modelId="{881AAE6C-7FB1-4488-9ECA-4531F1A5CC71}" type="presParOf" srcId="{BC57AFAA-DD86-4E12-AE6B-E94CAB8258FB}" destId="{C2C0B25A-8896-4EF5-8244-4A2032C0444B}" srcOrd="0" destOrd="0" presId="urn:microsoft.com/office/officeart/2008/layout/HalfCircleOrganizationChart"/>
    <dgm:cxn modelId="{A885A17B-047D-4FB8-B8A1-DD2D97D5EE55}" type="presParOf" srcId="{C2C0B25A-8896-4EF5-8244-4A2032C0444B}" destId="{ED83B7B3-8EBE-4F68-8460-0AF0AB2ECFD5}" srcOrd="0" destOrd="0" presId="urn:microsoft.com/office/officeart/2008/layout/HalfCircleOrganizationChart"/>
    <dgm:cxn modelId="{4A1FAA2A-63E1-4A79-9329-00EA7BAD60A4}" type="presParOf" srcId="{C2C0B25A-8896-4EF5-8244-4A2032C0444B}" destId="{D2619F81-14C0-496D-A16A-F037BE9DE28D}" srcOrd="1" destOrd="0" presId="urn:microsoft.com/office/officeart/2008/layout/HalfCircleOrganizationChart"/>
    <dgm:cxn modelId="{62C4A0F2-2F6E-4496-9D64-E212EB3D6764}" type="presParOf" srcId="{C2C0B25A-8896-4EF5-8244-4A2032C0444B}" destId="{860473A3-92A2-4439-AEF2-165FB864ED30}" srcOrd="2" destOrd="0" presId="urn:microsoft.com/office/officeart/2008/layout/HalfCircleOrganizationChart"/>
    <dgm:cxn modelId="{39E1D3F5-945B-4C41-AA24-B77E3D0C065E}" type="presParOf" srcId="{C2C0B25A-8896-4EF5-8244-4A2032C0444B}" destId="{CE579EB7-7FEA-4D9C-B41C-CD2CA1C18FDB}" srcOrd="3" destOrd="0" presId="urn:microsoft.com/office/officeart/2008/layout/HalfCircleOrganizationChart"/>
    <dgm:cxn modelId="{67946D1E-E57D-40FE-B445-19E5D6F5B29E}" type="presParOf" srcId="{BC57AFAA-DD86-4E12-AE6B-E94CAB8258FB}" destId="{A0F232B1-603A-49E9-B2D3-AE412AEC9EE7}" srcOrd="1" destOrd="0" presId="urn:microsoft.com/office/officeart/2008/layout/HalfCircleOrganizationChart"/>
    <dgm:cxn modelId="{C9FF1B89-7007-4D26-845F-80FA3CF887E7}" type="presParOf" srcId="{A0F232B1-603A-49E9-B2D3-AE412AEC9EE7}" destId="{487E5AC8-6601-4B42-9462-C83950147D03}" srcOrd="0" destOrd="0" presId="urn:microsoft.com/office/officeart/2008/layout/HalfCircleOrganizationChart"/>
    <dgm:cxn modelId="{F7BA37AA-C5BC-4BBE-98B2-58B4784252EC}" type="presParOf" srcId="{A0F232B1-603A-49E9-B2D3-AE412AEC9EE7}" destId="{7276EAAD-F9AD-467A-8E03-F6BC6CE7F145}" srcOrd="1" destOrd="0" presId="urn:microsoft.com/office/officeart/2008/layout/HalfCircleOrganizationChart"/>
    <dgm:cxn modelId="{4CF65A44-B0B5-4A62-9529-DC5303C69F42}" type="presParOf" srcId="{7276EAAD-F9AD-467A-8E03-F6BC6CE7F145}" destId="{8656DF55-EA09-4DC7-AA97-80DD2C920883}" srcOrd="0" destOrd="0" presId="urn:microsoft.com/office/officeart/2008/layout/HalfCircleOrganizationChart"/>
    <dgm:cxn modelId="{6CD8EA8D-8A72-424D-8031-A4B2BD196A59}" type="presParOf" srcId="{8656DF55-EA09-4DC7-AA97-80DD2C920883}" destId="{AF0008B2-D083-4829-B0A7-5FED5B294401}" srcOrd="0" destOrd="0" presId="urn:microsoft.com/office/officeart/2008/layout/HalfCircleOrganizationChart"/>
    <dgm:cxn modelId="{D2BC0588-5AD9-4E45-91B7-63CBA81CD336}" type="presParOf" srcId="{8656DF55-EA09-4DC7-AA97-80DD2C920883}" destId="{3BE79F10-B3E2-4E56-917B-ADDF69728674}" srcOrd="1" destOrd="0" presId="urn:microsoft.com/office/officeart/2008/layout/HalfCircleOrganizationChart"/>
    <dgm:cxn modelId="{507E96DB-E2A6-47C9-A23E-53D07A8ECAE3}" type="presParOf" srcId="{8656DF55-EA09-4DC7-AA97-80DD2C920883}" destId="{E255273E-EBF9-4D04-8379-0453A2964CD5}" srcOrd="2" destOrd="0" presId="urn:microsoft.com/office/officeart/2008/layout/HalfCircleOrganizationChart"/>
    <dgm:cxn modelId="{5C35E790-6231-4F93-A7D9-E8F7771327FE}" type="presParOf" srcId="{8656DF55-EA09-4DC7-AA97-80DD2C920883}" destId="{A11EEE35-E945-4AE1-BED0-484B97AB00BB}" srcOrd="3" destOrd="0" presId="urn:microsoft.com/office/officeart/2008/layout/HalfCircleOrganizationChart"/>
    <dgm:cxn modelId="{0256AA7E-BEC2-4761-B462-0D992DDDC2D5}" type="presParOf" srcId="{7276EAAD-F9AD-467A-8E03-F6BC6CE7F145}" destId="{1EC30CD5-FAB4-409F-B197-FFE344726946}" srcOrd="1" destOrd="0" presId="urn:microsoft.com/office/officeart/2008/layout/HalfCircleOrganizationChart"/>
    <dgm:cxn modelId="{564DFBA0-B260-472E-90DE-440955F93D66}" type="presParOf" srcId="{7276EAAD-F9AD-467A-8E03-F6BC6CE7F145}" destId="{2914B80D-C1F5-450F-BF3F-30257213EDD2}" srcOrd="2" destOrd="0" presId="urn:microsoft.com/office/officeart/2008/layout/HalfCircleOrganizationChart"/>
    <dgm:cxn modelId="{446532C4-F553-401B-BCA5-11E68CFC150F}" type="presParOf" srcId="{BC57AFAA-DD86-4E12-AE6B-E94CAB8258FB}" destId="{440E2CF1-8B00-4A90-8AC1-9CFF7ED8DE25}" srcOrd="2" destOrd="0" presId="urn:microsoft.com/office/officeart/2008/layout/HalfCircleOrganizationChart"/>
    <dgm:cxn modelId="{7FD112C1-B663-4E55-B41B-EF31F87E2400}" type="presParOf" srcId="{3CAD0229-B40A-4C57-ACBB-28849D7B2A13}" destId="{C178377E-9382-4B46-98DF-E3CF0A68F29D}" srcOrd="2" destOrd="0" presId="urn:microsoft.com/office/officeart/2008/layout/HalfCircleOrganizationChart"/>
    <dgm:cxn modelId="{0C3E0BC5-37F9-48A7-95BE-B1678AE9E19F}" type="presParOf" srcId="{43CF766C-4AFA-4360-91EF-B4F110B50D46}" destId="{FE90EE9D-64BE-4CA3-AA63-5E60C68A363E}" srcOrd="4" destOrd="0" presId="urn:microsoft.com/office/officeart/2008/layout/HalfCircleOrganizationChart"/>
    <dgm:cxn modelId="{86D59616-8664-441C-8D50-46E97DE8347F}" type="presParOf" srcId="{43CF766C-4AFA-4360-91EF-B4F110B50D46}" destId="{D2D80DFC-1A72-4546-90C6-1620E96C3D99}" srcOrd="5" destOrd="0" presId="urn:microsoft.com/office/officeart/2008/layout/HalfCircleOrganizationChart"/>
    <dgm:cxn modelId="{CFCC050F-E842-4E3F-8E88-2C6BCA5D6769}" type="presParOf" srcId="{D2D80DFC-1A72-4546-90C6-1620E96C3D99}" destId="{0158BA27-EE04-4B48-9C43-35A3420D46E6}" srcOrd="0" destOrd="0" presId="urn:microsoft.com/office/officeart/2008/layout/HalfCircleOrganizationChart"/>
    <dgm:cxn modelId="{4F0E14DB-603B-480E-B857-00AFC4F2FFF1}" type="presParOf" srcId="{0158BA27-EE04-4B48-9C43-35A3420D46E6}" destId="{01603B02-2D22-4041-8A6B-5D34E0D066A9}" srcOrd="0" destOrd="0" presId="urn:microsoft.com/office/officeart/2008/layout/HalfCircleOrganizationChart"/>
    <dgm:cxn modelId="{A863A80F-5225-40A5-8805-AB69EE534DBE}" type="presParOf" srcId="{0158BA27-EE04-4B48-9C43-35A3420D46E6}" destId="{A505E8E0-FEB1-4BE9-98EA-E50B04B04DA8}" srcOrd="1" destOrd="0" presId="urn:microsoft.com/office/officeart/2008/layout/HalfCircleOrganizationChart"/>
    <dgm:cxn modelId="{101BB63B-FDFA-4232-A89F-D5450DE44F3F}" type="presParOf" srcId="{0158BA27-EE04-4B48-9C43-35A3420D46E6}" destId="{BE7B908B-391F-4730-A5FE-6006A15BB825}" srcOrd="2" destOrd="0" presId="urn:microsoft.com/office/officeart/2008/layout/HalfCircleOrganizationChart"/>
    <dgm:cxn modelId="{0FAAFEF0-60E9-442E-AE71-C8A4A0BD5581}" type="presParOf" srcId="{0158BA27-EE04-4B48-9C43-35A3420D46E6}" destId="{1D3507E7-EED4-4842-9FD6-856AB307F6A7}" srcOrd="3" destOrd="0" presId="urn:microsoft.com/office/officeart/2008/layout/HalfCircleOrganizationChart"/>
    <dgm:cxn modelId="{D1C349D4-A509-45EA-8A34-E8CDF25D7F89}" type="presParOf" srcId="{D2D80DFC-1A72-4546-90C6-1620E96C3D99}" destId="{3944186F-50FF-4B2E-8B47-1CFCC0FB5CE1}" srcOrd="1" destOrd="0" presId="urn:microsoft.com/office/officeart/2008/layout/HalfCircleOrganizationChart"/>
    <dgm:cxn modelId="{98775BCB-1676-4618-827A-51DE83AE16E4}" type="presParOf" srcId="{3944186F-50FF-4B2E-8B47-1CFCC0FB5CE1}" destId="{A02DC8E5-5CE9-409E-8FC5-C5D9C94C8639}" srcOrd="0" destOrd="0" presId="urn:microsoft.com/office/officeart/2008/layout/HalfCircleOrganizationChart"/>
    <dgm:cxn modelId="{9CF7C418-1AAB-4812-8EA4-9D993AD40AB5}" type="presParOf" srcId="{3944186F-50FF-4B2E-8B47-1CFCC0FB5CE1}" destId="{9B9FCBDC-9AEA-41B9-913F-06DF7353E608}" srcOrd="1" destOrd="0" presId="urn:microsoft.com/office/officeart/2008/layout/HalfCircleOrganizationChart"/>
    <dgm:cxn modelId="{24576A53-4B24-4DDF-AE88-542E57C7271C}" type="presParOf" srcId="{9B9FCBDC-9AEA-41B9-913F-06DF7353E608}" destId="{8DA355DF-18B6-4795-A9DE-F9973EB1572C}" srcOrd="0" destOrd="0" presId="urn:microsoft.com/office/officeart/2008/layout/HalfCircleOrganizationChart"/>
    <dgm:cxn modelId="{E370BCF0-7604-4F8A-A446-C8D1D7820664}" type="presParOf" srcId="{8DA355DF-18B6-4795-A9DE-F9973EB1572C}" destId="{BE1F85BB-94A2-4EC9-B266-80D74D3CCC89}" srcOrd="0" destOrd="0" presId="urn:microsoft.com/office/officeart/2008/layout/HalfCircleOrganizationChart"/>
    <dgm:cxn modelId="{4C3B848D-BB6B-46C1-B98B-DC98C3F61588}" type="presParOf" srcId="{8DA355DF-18B6-4795-A9DE-F9973EB1572C}" destId="{0A39BFC5-A488-44AD-B168-7B806CFF4202}" srcOrd="1" destOrd="0" presId="urn:microsoft.com/office/officeart/2008/layout/HalfCircleOrganizationChart"/>
    <dgm:cxn modelId="{9F92CA8D-7E62-494D-9A06-682E916EAAB7}" type="presParOf" srcId="{8DA355DF-18B6-4795-A9DE-F9973EB1572C}" destId="{A565BCA6-000A-442C-8A85-35A8E9CBC1C2}" srcOrd="2" destOrd="0" presId="urn:microsoft.com/office/officeart/2008/layout/HalfCircleOrganizationChart"/>
    <dgm:cxn modelId="{71156731-8D9B-4174-926A-4F1273BBE2F8}" type="presParOf" srcId="{8DA355DF-18B6-4795-A9DE-F9973EB1572C}" destId="{4356AECC-41DA-439E-9A1D-7A904106D57E}" srcOrd="3" destOrd="0" presId="urn:microsoft.com/office/officeart/2008/layout/HalfCircleOrganizationChart"/>
    <dgm:cxn modelId="{1A229568-9AF7-4AD6-A499-B00EA9F8C78C}" type="presParOf" srcId="{9B9FCBDC-9AEA-41B9-913F-06DF7353E608}" destId="{B2DD86AE-084D-4074-960C-C9D731957E15}" srcOrd="1" destOrd="0" presId="urn:microsoft.com/office/officeart/2008/layout/HalfCircleOrganizationChart"/>
    <dgm:cxn modelId="{CDA8DD24-D2AE-48C0-8395-A3FA8DFA23C6}" type="presParOf" srcId="{B2DD86AE-084D-4074-960C-C9D731957E15}" destId="{DA3FEEA7-CE60-40B9-9AF0-D04069196637}" srcOrd="0" destOrd="0" presId="urn:microsoft.com/office/officeart/2008/layout/HalfCircleOrganizationChart"/>
    <dgm:cxn modelId="{C7AAAC81-0D75-4CFB-8929-8F6174842755}" type="presParOf" srcId="{B2DD86AE-084D-4074-960C-C9D731957E15}" destId="{D9B6331D-9987-47EA-8F68-86361B64FDE7}" srcOrd="1" destOrd="0" presId="urn:microsoft.com/office/officeart/2008/layout/HalfCircleOrganizationChart"/>
    <dgm:cxn modelId="{5A0004BC-00BD-4F8C-BFDF-9BEE5CB82C9B}" type="presParOf" srcId="{D9B6331D-9987-47EA-8F68-86361B64FDE7}" destId="{F243930E-19A4-4510-9595-74BAAE4A6159}" srcOrd="0" destOrd="0" presId="urn:microsoft.com/office/officeart/2008/layout/HalfCircleOrganizationChart"/>
    <dgm:cxn modelId="{16727BEB-0DA4-4349-BD1A-D103934482DA}" type="presParOf" srcId="{F243930E-19A4-4510-9595-74BAAE4A6159}" destId="{AA22FD36-2026-4240-AA8F-AC7F2403265E}" srcOrd="0" destOrd="0" presId="urn:microsoft.com/office/officeart/2008/layout/HalfCircleOrganizationChart"/>
    <dgm:cxn modelId="{3970E622-501F-4306-A8E5-8BE015850CA1}" type="presParOf" srcId="{F243930E-19A4-4510-9595-74BAAE4A6159}" destId="{57A02521-ED9F-4DD5-8BC6-E3987184E087}" srcOrd="1" destOrd="0" presId="urn:microsoft.com/office/officeart/2008/layout/HalfCircleOrganizationChart"/>
    <dgm:cxn modelId="{B05D8812-1F5D-417F-B23A-4E9123A73484}" type="presParOf" srcId="{F243930E-19A4-4510-9595-74BAAE4A6159}" destId="{9776BF0A-0F2A-4B47-97E8-EB0CA51B6400}" srcOrd="2" destOrd="0" presId="urn:microsoft.com/office/officeart/2008/layout/HalfCircleOrganizationChart"/>
    <dgm:cxn modelId="{0043F3AA-8E98-456B-A94A-10869CA80BCF}" type="presParOf" srcId="{F243930E-19A4-4510-9595-74BAAE4A6159}" destId="{889AFBC2-8BA0-4012-9FFC-F553D06DF367}" srcOrd="3" destOrd="0" presId="urn:microsoft.com/office/officeart/2008/layout/HalfCircleOrganizationChart"/>
    <dgm:cxn modelId="{B923DEAF-4D7F-4895-876E-61C6E3F6E4F2}" type="presParOf" srcId="{D9B6331D-9987-47EA-8F68-86361B64FDE7}" destId="{8DFB1D51-B01A-43BC-B411-6A5252F60D97}" srcOrd="1" destOrd="0" presId="urn:microsoft.com/office/officeart/2008/layout/HalfCircleOrganizationChart"/>
    <dgm:cxn modelId="{F4E1CBA2-2887-4E27-9C0D-B723193ADBB6}" type="presParOf" srcId="{D9B6331D-9987-47EA-8F68-86361B64FDE7}" destId="{3B821122-F785-4FF3-9BA4-91271EEEAA0B}" srcOrd="2" destOrd="0" presId="urn:microsoft.com/office/officeart/2008/layout/HalfCircleOrganizationChart"/>
    <dgm:cxn modelId="{1066BAC1-6C89-455C-BAE9-26D6FF0F4F30}" type="presParOf" srcId="{9B9FCBDC-9AEA-41B9-913F-06DF7353E608}" destId="{4BAA692F-BD49-4DEA-A5F3-B419D825BECB}" srcOrd="2" destOrd="0" presId="urn:microsoft.com/office/officeart/2008/layout/HalfCircleOrganizationChart"/>
    <dgm:cxn modelId="{E07B9908-484E-4857-A3F1-77A3CE2E507E}" type="presParOf" srcId="{3944186F-50FF-4B2E-8B47-1CFCC0FB5CE1}" destId="{3BAF4563-EA30-4132-9831-18235B8BE208}" srcOrd="2" destOrd="0" presId="urn:microsoft.com/office/officeart/2008/layout/HalfCircleOrganizationChart"/>
    <dgm:cxn modelId="{4EAA569D-19F1-4C61-9F6D-6160F6C223F8}" type="presParOf" srcId="{3944186F-50FF-4B2E-8B47-1CFCC0FB5CE1}" destId="{E014090B-E764-4C6A-B887-E4FCEAFD6FCD}" srcOrd="3" destOrd="0" presId="urn:microsoft.com/office/officeart/2008/layout/HalfCircleOrganizationChart"/>
    <dgm:cxn modelId="{CF6BD2BA-FCB3-4E1E-AD05-33A61247F7E5}" type="presParOf" srcId="{E014090B-E764-4C6A-B887-E4FCEAFD6FCD}" destId="{15DC6FD7-17B9-410E-AA91-17E72FCDF029}" srcOrd="0" destOrd="0" presId="urn:microsoft.com/office/officeart/2008/layout/HalfCircleOrganizationChart"/>
    <dgm:cxn modelId="{24067757-B273-4244-AC1E-2002285B2019}" type="presParOf" srcId="{15DC6FD7-17B9-410E-AA91-17E72FCDF029}" destId="{63E41AE6-255F-4218-A122-01749E31D5C2}" srcOrd="0" destOrd="0" presId="urn:microsoft.com/office/officeart/2008/layout/HalfCircleOrganizationChart"/>
    <dgm:cxn modelId="{ADF913D4-C811-48DD-AF1A-195F21C8335A}" type="presParOf" srcId="{15DC6FD7-17B9-410E-AA91-17E72FCDF029}" destId="{5DB1531A-7AA0-40D5-8070-7B5B27C03B0A}" srcOrd="1" destOrd="0" presId="urn:microsoft.com/office/officeart/2008/layout/HalfCircleOrganizationChart"/>
    <dgm:cxn modelId="{0C8076C7-A418-42DD-A65D-4AE5237BC302}" type="presParOf" srcId="{15DC6FD7-17B9-410E-AA91-17E72FCDF029}" destId="{ED56FD8B-E81C-4556-9E7D-415DDC9522FE}" srcOrd="2" destOrd="0" presId="urn:microsoft.com/office/officeart/2008/layout/HalfCircleOrganizationChart"/>
    <dgm:cxn modelId="{9F80E88E-C925-4D5A-B142-74C6EFC8E47A}" type="presParOf" srcId="{15DC6FD7-17B9-410E-AA91-17E72FCDF029}" destId="{CE27A450-DDA8-417D-BDF9-381F8660E17E}" srcOrd="3" destOrd="0" presId="urn:microsoft.com/office/officeart/2008/layout/HalfCircleOrganizationChart"/>
    <dgm:cxn modelId="{A78FB61F-5C4E-444C-B202-AFF4C8CFD8DB}" type="presParOf" srcId="{E014090B-E764-4C6A-B887-E4FCEAFD6FCD}" destId="{2D94BE25-F27D-4E8C-A0FB-BF1237AFDA30}" srcOrd="1" destOrd="0" presId="urn:microsoft.com/office/officeart/2008/layout/HalfCircleOrganizationChart"/>
    <dgm:cxn modelId="{1E5444E2-F8F6-4D59-AF62-C311E183A3B9}" type="presParOf" srcId="{2D94BE25-F27D-4E8C-A0FB-BF1237AFDA30}" destId="{76C49524-412F-4939-A19D-04854CD62B03}" srcOrd="0" destOrd="0" presId="urn:microsoft.com/office/officeart/2008/layout/HalfCircleOrganizationChart"/>
    <dgm:cxn modelId="{6C3B8000-D9C2-4A4E-8145-5DDC176508EA}" type="presParOf" srcId="{2D94BE25-F27D-4E8C-A0FB-BF1237AFDA30}" destId="{5884B91D-F0B6-4CC9-8D72-1566AEB0DADF}" srcOrd="1" destOrd="0" presId="urn:microsoft.com/office/officeart/2008/layout/HalfCircleOrganizationChart"/>
    <dgm:cxn modelId="{7BE13E22-347A-402F-B62B-4FB544124729}" type="presParOf" srcId="{5884B91D-F0B6-4CC9-8D72-1566AEB0DADF}" destId="{56F52791-CDC8-427C-8BF1-C9B41F276062}" srcOrd="0" destOrd="0" presId="urn:microsoft.com/office/officeart/2008/layout/HalfCircleOrganizationChart"/>
    <dgm:cxn modelId="{AC2BB409-EE57-4207-9B4F-0C9B88F8B77A}" type="presParOf" srcId="{56F52791-CDC8-427C-8BF1-C9B41F276062}" destId="{58745DE3-3463-4240-853F-2A066D9B3DAD}" srcOrd="0" destOrd="0" presId="urn:microsoft.com/office/officeart/2008/layout/HalfCircleOrganizationChart"/>
    <dgm:cxn modelId="{F025393E-C01B-4294-968A-C73DCFE6C5CB}" type="presParOf" srcId="{56F52791-CDC8-427C-8BF1-C9B41F276062}" destId="{E7042866-6C25-45A5-AC8A-1E112A0788C2}" srcOrd="1" destOrd="0" presId="urn:microsoft.com/office/officeart/2008/layout/HalfCircleOrganizationChart"/>
    <dgm:cxn modelId="{D21FAEA1-70E6-44D2-BC9B-B7B4569E4F1B}" type="presParOf" srcId="{56F52791-CDC8-427C-8BF1-C9B41F276062}" destId="{8325A150-C077-4A98-821A-38158183C6A9}" srcOrd="2" destOrd="0" presId="urn:microsoft.com/office/officeart/2008/layout/HalfCircleOrganizationChart"/>
    <dgm:cxn modelId="{D04BF675-6BB3-4744-BB79-92D9303C91ED}" type="presParOf" srcId="{56F52791-CDC8-427C-8BF1-C9B41F276062}" destId="{926F3264-81E3-4EF8-9188-2A25677134A4}" srcOrd="3" destOrd="0" presId="urn:microsoft.com/office/officeart/2008/layout/HalfCircleOrganizationChart"/>
    <dgm:cxn modelId="{9B4D197D-F710-4099-A850-0861277423EE}" type="presParOf" srcId="{5884B91D-F0B6-4CC9-8D72-1566AEB0DADF}" destId="{2A60767F-0FC3-4641-A049-730B94BB3190}" srcOrd="1" destOrd="0" presId="urn:microsoft.com/office/officeart/2008/layout/HalfCircleOrganizationChart"/>
    <dgm:cxn modelId="{8039C67A-6097-4854-9623-4CD3466D335D}" type="presParOf" srcId="{5884B91D-F0B6-4CC9-8D72-1566AEB0DADF}" destId="{76D5B210-389E-44B4-828C-E0E8096A80E6}" srcOrd="2" destOrd="0" presId="urn:microsoft.com/office/officeart/2008/layout/HalfCircleOrganizationChart"/>
    <dgm:cxn modelId="{35A637C9-2043-42AA-9563-B4B16BAE1810}" type="presParOf" srcId="{E014090B-E764-4C6A-B887-E4FCEAFD6FCD}" destId="{58028506-B39E-4B16-B633-E3CF43A3F08B}" srcOrd="2" destOrd="0" presId="urn:microsoft.com/office/officeart/2008/layout/HalfCircleOrganizationChart"/>
    <dgm:cxn modelId="{9F6C6C72-DCB0-4ACB-AC0F-D9F0EDEA30F1}" type="presParOf" srcId="{D2D80DFC-1A72-4546-90C6-1620E96C3D99}" destId="{4B3593F3-8525-437A-9392-B6CA39CA1DFE}" srcOrd="2" destOrd="0" presId="urn:microsoft.com/office/officeart/2008/layout/HalfCircleOrganizationChart"/>
    <dgm:cxn modelId="{67C8E992-3410-4F05-9B04-7AF6BF55CC53}" type="presParOf" srcId="{1B23B6EC-52B4-4E9A-8ACD-7C99E1A296CF}" destId="{DABC45C4-3DEB-4465-AE8A-5A5989AF3E3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B0438-ECB7-481B-BC27-05FFF792CE61}">
      <dsp:nvSpPr>
        <dsp:cNvPr id="0" name=""/>
        <dsp:cNvSpPr/>
      </dsp:nvSpPr>
      <dsp:spPr>
        <a:xfrm>
          <a:off x="0" y="163268"/>
          <a:ext cx="10515600" cy="121680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Dataset Description</a:t>
          </a:r>
          <a:endParaRPr lang="en-IN" sz="2200" kern="1200" dirty="0"/>
        </a:p>
      </dsp:txBody>
      <dsp:txXfrm>
        <a:off x="59399" y="222667"/>
        <a:ext cx="10396802" cy="1098002"/>
      </dsp:txXfrm>
    </dsp:sp>
    <dsp:sp modelId="{32FB2D2A-3471-4502-B7AB-3BD6B7E0353D}">
      <dsp:nvSpPr>
        <dsp:cNvPr id="0" name=""/>
        <dsp:cNvSpPr/>
      </dsp:nvSpPr>
      <dsp:spPr>
        <a:xfrm>
          <a:off x="0" y="1567269"/>
          <a:ext cx="10515600" cy="121680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Data Visualisation</a:t>
          </a:r>
        </a:p>
      </dsp:txBody>
      <dsp:txXfrm>
        <a:off x="59399" y="1626668"/>
        <a:ext cx="10396802" cy="1098002"/>
      </dsp:txXfrm>
    </dsp:sp>
    <dsp:sp modelId="{65AB3925-2B23-4FBE-B3CB-B3A4EB89F7DA}">
      <dsp:nvSpPr>
        <dsp:cNvPr id="0" name=""/>
        <dsp:cNvSpPr/>
      </dsp:nvSpPr>
      <dsp:spPr>
        <a:xfrm>
          <a:off x="0" y="2971269"/>
          <a:ext cx="10515600" cy="121680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Preparing the Data to feed into the Model</a:t>
          </a:r>
        </a:p>
      </dsp:txBody>
      <dsp:txXfrm>
        <a:off x="59399" y="3030668"/>
        <a:ext cx="103968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49524-412F-4939-A19D-04854CD62B03}">
      <dsp:nvSpPr>
        <dsp:cNvPr id="0" name=""/>
        <dsp:cNvSpPr/>
      </dsp:nvSpPr>
      <dsp:spPr>
        <a:xfrm>
          <a:off x="8944581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F4563-EA30-4132-9831-18235B8BE208}">
      <dsp:nvSpPr>
        <dsp:cNvPr id="0" name=""/>
        <dsp:cNvSpPr/>
      </dsp:nvSpPr>
      <dsp:spPr>
        <a:xfrm>
          <a:off x="8118469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826112" y="143374"/>
              </a:lnTo>
              <a:lnTo>
                <a:pt x="826112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FEEA7-CE60-40B9-9AF0-D04069196637}">
      <dsp:nvSpPr>
        <dsp:cNvPr id="0" name=""/>
        <dsp:cNvSpPr/>
      </dsp:nvSpPr>
      <dsp:spPr>
        <a:xfrm>
          <a:off x="7292357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DC8E5-5CE9-409E-8FC5-C5D9C94C8639}">
      <dsp:nvSpPr>
        <dsp:cNvPr id="0" name=""/>
        <dsp:cNvSpPr/>
      </dsp:nvSpPr>
      <dsp:spPr>
        <a:xfrm>
          <a:off x="7292357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826112" y="0"/>
              </a:moveTo>
              <a:lnTo>
                <a:pt x="826112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0EE9D-64BE-4CA3-AA63-5E60C68A363E}">
      <dsp:nvSpPr>
        <dsp:cNvPr id="0" name=""/>
        <dsp:cNvSpPr/>
      </dsp:nvSpPr>
      <dsp:spPr>
        <a:xfrm>
          <a:off x="4814020" y="1062807"/>
          <a:ext cx="3304448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3304448" y="143374"/>
              </a:lnTo>
              <a:lnTo>
                <a:pt x="3304448" y="28674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E5AC8-6601-4B42-9462-C83950147D03}">
      <dsp:nvSpPr>
        <dsp:cNvPr id="0" name=""/>
        <dsp:cNvSpPr/>
      </dsp:nvSpPr>
      <dsp:spPr>
        <a:xfrm>
          <a:off x="5640132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47782-FBD4-4541-AD01-1CFB43F3731C}">
      <dsp:nvSpPr>
        <dsp:cNvPr id="0" name=""/>
        <dsp:cNvSpPr/>
      </dsp:nvSpPr>
      <dsp:spPr>
        <a:xfrm>
          <a:off x="4814020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826112" y="143374"/>
              </a:lnTo>
              <a:lnTo>
                <a:pt x="826112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49CD7-08C8-46A5-A2BC-9C1B21B1ABFC}">
      <dsp:nvSpPr>
        <dsp:cNvPr id="0" name=""/>
        <dsp:cNvSpPr/>
      </dsp:nvSpPr>
      <dsp:spPr>
        <a:xfrm>
          <a:off x="3987908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84C96-E43E-4369-BEAB-0B37F51E6B05}">
      <dsp:nvSpPr>
        <dsp:cNvPr id="0" name=""/>
        <dsp:cNvSpPr/>
      </dsp:nvSpPr>
      <dsp:spPr>
        <a:xfrm>
          <a:off x="3987908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826112" y="0"/>
              </a:moveTo>
              <a:lnTo>
                <a:pt x="826112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FE1EE-874A-47D6-9BDD-20AFD3699E4D}">
      <dsp:nvSpPr>
        <dsp:cNvPr id="0" name=""/>
        <dsp:cNvSpPr/>
      </dsp:nvSpPr>
      <dsp:spPr>
        <a:xfrm>
          <a:off x="4768300" y="1062807"/>
          <a:ext cx="91440" cy="286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74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943AD-6959-4E7C-859A-33A97703411A}">
      <dsp:nvSpPr>
        <dsp:cNvPr id="0" name=""/>
        <dsp:cNvSpPr/>
      </dsp:nvSpPr>
      <dsp:spPr>
        <a:xfrm>
          <a:off x="2335683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1C7FF-EEF8-4757-842C-34C5B6C00413}">
      <dsp:nvSpPr>
        <dsp:cNvPr id="0" name=""/>
        <dsp:cNvSpPr/>
      </dsp:nvSpPr>
      <dsp:spPr>
        <a:xfrm>
          <a:off x="1509571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826112" y="143374"/>
              </a:lnTo>
              <a:lnTo>
                <a:pt x="826112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8B85E-98F2-47B3-8258-3A3DE09FC5AD}">
      <dsp:nvSpPr>
        <dsp:cNvPr id="0" name=""/>
        <dsp:cNvSpPr/>
      </dsp:nvSpPr>
      <dsp:spPr>
        <a:xfrm>
          <a:off x="683459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F029E-70B1-4842-AF68-62A40D1396E6}">
      <dsp:nvSpPr>
        <dsp:cNvPr id="0" name=""/>
        <dsp:cNvSpPr/>
      </dsp:nvSpPr>
      <dsp:spPr>
        <a:xfrm>
          <a:off x="683459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826112" y="0"/>
              </a:moveTo>
              <a:lnTo>
                <a:pt x="826112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1006A-C8D9-409A-8B8A-F1804F9537DC}">
      <dsp:nvSpPr>
        <dsp:cNvPr id="0" name=""/>
        <dsp:cNvSpPr/>
      </dsp:nvSpPr>
      <dsp:spPr>
        <a:xfrm>
          <a:off x="1509571" y="1062807"/>
          <a:ext cx="3304448" cy="286749"/>
        </a:xfrm>
        <a:custGeom>
          <a:avLst/>
          <a:gdLst/>
          <a:ahLst/>
          <a:cxnLst/>
          <a:rect l="0" t="0" r="0" b="0"/>
          <a:pathLst>
            <a:path>
              <a:moveTo>
                <a:pt x="3304448" y="0"/>
              </a:moveTo>
              <a:lnTo>
                <a:pt x="3304448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33282-8660-4598-91E4-D1157798DA8A}">
      <dsp:nvSpPr>
        <dsp:cNvPr id="0" name=""/>
        <dsp:cNvSpPr/>
      </dsp:nvSpPr>
      <dsp:spPr>
        <a:xfrm>
          <a:off x="4472651" y="380069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4A2B4-13C8-4F20-9CF3-05AB60EA2E03}">
      <dsp:nvSpPr>
        <dsp:cNvPr id="0" name=""/>
        <dsp:cNvSpPr/>
      </dsp:nvSpPr>
      <dsp:spPr>
        <a:xfrm>
          <a:off x="4472651" y="380069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09584-3033-4033-B605-5750F74B635C}">
      <dsp:nvSpPr>
        <dsp:cNvPr id="0" name=""/>
        <dsp:cNvSpPr/>
      </dsp:nvSpPr>
      <dsp:spPr>
        <a:xfrm>
          <a:off x="4131283" y="502962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5856 X-Ray Images</a:t>
          </a:r>
          <a:endParaRPr lang="en-IN" sz="1500" kern="1200" dirty="0"/>
        </a:p>
      </dsp:txBody>
      <dsp:txXfrm>
        <a:off x="4131283" y="502962"/>
        <a:ext cx="1365474" cy="436951"/>
      </dsp:txXfrm>
    </dsp:sp>
    <dsp:sp modelId="{99C535C8-74F9-4C03-ACF7-DDF19DE9B289}">
      <dsp:nvSpPr>
        <dsp:cNvPr id="0" name=""/>
        <dsp:cNvSpPr/>
      </dsp:nvSpPr>
      <dsp:spPr>
        <a:xfrm>
          <a:off x="1168202" y="1349556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BAE81-DBDC-492B-A11B-45A1E47C9C37}">
      <dsp:nvSpPr>
        <dsp:cNvPr id="0" name=""/>
        <dsp:cNvSpPr/>
      </dsp:nvSpPr>
      <dsp:spPr>
        <a:xfrm>
          <a:off x="1168202" y="1349556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E727C-DB1E-425E-97A3-AD625CB28ED6}">
      <dsp:nvSpPr>
        <dsp:cNvPr id="0" name=""/>
        <dsp:cNvSpPr/>
      </dsp:nvSpPr>
      <dsp:spPr>
        <a:xfrm>
          <a:off x="826834" y="1472449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</a:t>
          </a:r>
          <a:endParaRPr lang="en-IN" sz="1500" kern="1200" dirty="0"/>
        </a:p>
      </dsp:txBody>
      <dsp:txXfrm>
        <a:off x="826834" y="1472449"/>
        <a:ext cx="1365474" cy="436951"/>
      </dsp:txXfrm>
    </dsp:sp>
    <dsp:sp modelId="{C065DA3D-58B2-49DC-9420-78FD6E5B15F2}">
      <dsp:nvSpPr>
        <dsp:cNvPr id="0" name=""/>
        <dsp:cNvSpPr/>
      </dsp:nvSpPr>
      <dsp:spPr>
        <a:xfrm>
          <a:off x="342090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2B1C5-3A93-4531-A206-1C1541491048}">
      <dsp:nvSpPr>
        <dsp:cNvPr id="0" name=""/>
        <dsp:cNvSpPr/>
      </dsp:nvSpPr>
      <dsp:spPr>
        <a:xfrm>
          <a:off x="342090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7500F-68D7-4233-8AF7-20A269A7BB58}">
      <dsp:nvSpPr>
        <dsp:cNvPr id="0" name=""/>
        <dsp:cNvSpPr/>
      </dsp:nvSpPr>
      <dsp:spPr>
        <a:xfrm>
          <a:off x="722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 </a:t>
          </a:r>
          <a:endParaRPr lang="en-IN" sz="1500" kern="1200" dirty="0"/>
        </a:p>
      </dsp:txBody>
      <dsp:txXfrm>
        <a:off x="722" y="2441936"/>
        <a:ext cx="1365474" cy="436951"/>
      </dsp:txXfrm>
    </dsp:sp>
    <dsp:sp modelId="{A5BC18AC-3E08-4DC5-B984-3764EB08A8D4}">
      <dsp:nvSpPr>
        <dsp:cNvPr id="0" name=""/>
        <dsp:cNvSpPr/>
      </dsp:nvSpPr>
      <dsp:spPr>
        <a:xfrm>
          <a:off x="1229649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AA63C-9267-4330-B5CB-E3160EDC24EA}">
      <dsp:nvSpPr>
        <dsp:cNvPr id="0" name=""/>
        <dsp:cNvSpPr/>
      </dsp:nvSpPr>
      <dsp:spPr>
        <a:xfrm>
          <a:off x="1229649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63EC8-EE0D-41DC-BBC9-3DEEE2805900}">
      <dsp:nvSpPr>
        <dsp:cNvPr id="0" name=""/>
        <dsp:cNvSpPr/>
      </dsp:nvSpPr>
      <dsp:spPr>
        <a:xfrm>
          <a:off x="888280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1341</a:t>
          </a:r>
          <a:endParaRPr lang="en-IN" sz="1500" kern="1200" dirty="0"/>
        </a:p>
      </dsp:txBody>
      <dsp:txXfrm>
        <a:off x="888280" y="3411423"/>
        <a:ext cx="1365474" cy="436951"/>
      </dsp:txXfrm>
    </dsp:sp>
    <dsp:sp modelId="{0D42A105-6D4F-471B-8F83-83FEBD78254E}">
      <dsp:nvSpPr>
        <dsp:cNvPr id="0" name=""/>
        <dsp:cNvSpPr/>
      </dsp:nvSpPr>
      <dsp:spPr>
        <a:xfrm>
          <a:off x="1994315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F7487-7070-4457-851B-D4581A998F4A}">
      <dsp:nvSpPr>
        <dsp:cNvPr id="0" name=""/>
        <dsp:cNvSpPr/>
      </dsp:nvSpPr>
      <dsp:spPr>
        <a:xfrm>
          <a:off x="1994315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AD6ED-F097-4853-9CB8-F3990BEAA1CB}">
      <dsp:nvSpPr>
        <dsp:cNvPr id="0" name=""/>
        <dsp:cNvSpPr/>
      </dsp:nvSpPr>
      <dsp:spPr>
        <a:xfrm>
          <a:off x="1652946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Pneumonia</a:t>
          </a:r>
          <a:endParaRPr lang="en-IN" sz="1500" kern="1200" dirty="0"/>
        </a:p>
      </dsp:txBody>
      <dsp:txXfrm>
        <a:off x="1652946" y="2441936"/>
        <a:ext cx="1365474" cy="436951"/>
      </dsp:txXfrm>
    </dsp:sp>
    <dsp:sp modelId="{6134FB5F-B064-4F62-AFA8-FAB728297112}">
      <dsp:nvSpPr>
        <dsp:cNvPr id="0" name=""/>
        <dsp:cNvSpPr/>
      </dsp:nvSpPr>
      <dsp:spPr>
        <a:xfrm>
          <a:off x="2881873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35D80-34F3-4085-AC78-1689A93D95FF}">
      <dsp:nvSpPr>
        <dsp:cNvPr id="0" name=""/>
        <dsp:cNvSpPr/>
      </dsp:nvSpPr>
      <dsp:spPr>
        <a:xfrm>
          <a:off x="2881873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415ED-F11A-4FE2-B04D-687EED119BAD}">
      <dsp:nvSpPr>
        <dsp:cNvPr id="0" name=""/>
        <dsp:cNvSpPr/>
      </dsp:nvSpPr>
      <dsp:spPr>
        <a:xfrm>
          <a:off x="2540505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3875</a:t>
          </a:r>
          <a:endParaRPr lang="en-IN" sz="1500" kern="1200" dirty="0"/>
        </a:p>
      </dsp:txBody>
      <dsp:txXfrm>
        <a:off x="2540505" y="3411423"/>
        <a:ext cx="1365474" cy="436951"/>
      </dsp:txXfrm>
    </dsp:sp>
    <dsp:sp modelId="{D73715D6-0F20-43F7-A9E7-CB44C0A489D6}">
      <dsp:nvSpPr>
        <dsp:cNvPr id="0" name=""/>
        <dsp:cNvSpPr/>
      </dsp:nvSpPr>
      <dsp:spPr>
        <a:xfrm>
          <a:off x="4472651" y="1349556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4BE88-C093-4F7C-AA09-C30CBFFE25E5}">
      <dsp:nvSpPr>
        <dsp:cNvPr id="0" name=""/>
        <dsp:cNvSpPr/>
      </dsp:nvSpPr>
      <dsp:spPr>
        <a:xfrm>
          <a:off x="4472651" y="1349556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C641B-D6F7-43E5-AB83-7B06D041F032}">
      <dsp:nvSpPr>
        <dsp:cNvPr id="0" name=""/>
        <dsp:cNvSpPr/>
      </dsp:nvSpPr>
      <dsp:spPr>
        <a:xfrm>
          <a:off x="4131283" y="1472449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</a:t>
          </a:r>
          <a:endParaRPr lang="en-IN" sz="1500" kern="1200" dirty="0"/>
        </a:p>
      </dsp:txBody>
      <dsp:txXfrm>
        <a:off x="4131283" y="1472449"/>
        <a:ext cx="1365474" cy="436951"/>
      </dsp:txXfrm>
    </dsp:sp>
    <dsp:sp modelId="{4906A4C4-80FA-42CE-8717-054310E4D77A}">
      <dsp:nvSpPr>
        <dsp:cNvPr id="0" name=""/>
        <dsp:cNvSpPr/>
      </dsp:nvSpPr>
      <dsp:spPr>
        <a:xfrm>
          <a:off x="3646539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17F02-2B9B-4673-B66B-CA3ACC72292F}">
      <dsp:nvSpPr>
        <dsp:cNvPr id="0" name=""/>
        <dsp:cNvSpPr/>
      </dsp:nvSpPr>
      <dsp:spPr>
        <a:xfrm>
          <a:off x="3646539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507C2-7E8B-4379-800B-8A606371E0C7}">
      <dsp:nvSpPr>
        <dsp:cNvPr id="0" name=""/>
        <dsp:cNvSpPr/>
      </dsp:nvSpPr>
      <dsp:spPr>
        <a:xfrm>
          <a:off x="3305171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</a:t>
          </a:r>
          <a:endParaRPr lang="en-IN" sz="1500" kern="1200" dirty="0"/>
        </a:p>
      </dsp:txBody>
      <dsp:txXfrm>
        <a:off x="3305171" y="2441936"/>
        <a:ext cx="1365474" cy="436951"/>
      </dsp:txXfrm>
    </dsp:sp>
    <dsp:sp modelId="{E6D62759-F810-4C55-A816-3F75B6036FAB}">
      <dsp:nvSpPr>
        <dsp:cNvPr id="0" name=""/>
        <dsp:cNvSpPr/>
      </dsp:nvSpPr>
      <dsp:spPr>
        <a:xfrm>
          <a:off x="4534098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34E82-2AAA-4145-98F3-A0C9B43F751E}">
      <dsp:nvSpPr>
        <dsp:cNvPr id="0" name=""/>
        <dsp:cNvSpPr/>
      </dsp:nvSpPr>
      <dsp:spPr>
        <a:xfrm>
          <a:off x="4534098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D064F-4745-488D-85E2-344F0C421F86}">
      <dsp:nvSpPr>
        <dsp:cNvPr id="0" name=""/>
        <dsp:cNvSpPr/>
      </dsp:nvSpPr>
      <dsp:spPr>
        <a:xfrm>
          <a:off x="4192729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234</a:t>
          </a:r>
          <a:endParaRPr lang="en-IN" sz="1500" kern="1200" dirty="0"/>
        </a:p>
      </dsp:txBody>
      <dsp:txXfrm>
        <a:off x="4192729" y="3411423"/>
        <a:ext cx="1365474" cy="436951"/>
      </dsp:txXfrm>
    </dsp:sp>
    <dsp:sp modelId="{D2619F81-14C0-496D-A16A-F037BE9DE28D}">
      <dsp:nvSpPr>
        <dsp:cNvPr id="0" name=""/>
        <dsp:cNvSpPr/>
      </dsp:nvSpPr>
      <dsp:spPr>
        <a:xfrm>
          <a:off x="5298764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473A3-92A2-4439-AEF2-165FB864ED30}">
      <dsp:nvSpPr>
        <dsp:cNvPr id="0" name=""/>
        <dsp:cNvSpPr/>
      </dsp:nvSpPr>
      <dsp:spPr>
        <a:xfrm>
          <a:off x="5298764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3B7B3-8EBE-4F68-8460-0AF0AB2ECFD5}">
      <dsp:nvSpPr>
        <dsp:cNvPr id="0" name=""/>
        <dsp:cNvSpPr/>
      </dsp:nvSpPr>
      <dsp:spPr>
        <a:xfrm>
          <a:off x="4957395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Pneumonia</a:t>
          </a:r>
          <a:endParaRPr lang="en-IN" sz="1500" kern="1200" dirty="0"/>
        </a:p>
      </dsp:txBody>
      <dsp:txXfrm>
        <a:off x="4957395" y="2441936"/>
        <a:ext cx="1365474" cy="436951"/>
      </dsp:txXfrm>
    </dsp:sp>
    <dsp:sp modelId="{3BE79F10-B3E2-4E56-917B-ADDF69728674}">
      <dsp:nvSpPr>
        <dsp:cNvPr id="0" name=""/>
        <dsp:cNvSpPr/>
      </dsp:nvSpPr>
      <dsp:spPr>
        <a:xfrm>
          <a:off x="6186322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5273E-EBF9-4D04-8379-0453A2964CD5}">
      <dsp:nvSpPr>
        <dsp:cNvPr id="0" name=""/>
        <dsp:cNvSpPr/>
      </dsp:nvSpPr>
      <dsp:spPr>
        <a:xfrm>
          <a:off x="6186322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008B2-D083-4829-B0A7-5FED5B294401}">
      <dsp:nvSpPr>
        <dsp:cNvPr id="0" name=""/>
        <dsp:cNvSpPr/>
      </dsp:nvSpPr>
      <dsp:spPr>
        <a:xfrm>
          <a:off x="5844954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390</a:t>
          </a:r>
          <a:endParaRPr lang="en-IN" sz="1500" kern="1200" dirty="0"/>
        </a:p>
      </dsp:txBody>
      <dsp:txXfrm>
        <a:off x="5844954" y="3411423"/>
        <a:ext cx="1365474" cy="436951"/>
      </dsp:txXfrm>
    </dsp:sp>
    <dsp:sp modelId="{A505E8E0-FEB1-4BE9-98EA-E50B04B04DA8}">
      <dsp:nvSpPr>
        <dsp:cNvPr id="0" name=""/>
        <dsp:cNvSpPr/>
      </dsp:nvSpPr>
      <dsp:spPr>
        <a:xfrm>
          <a:off x="7777100" y="1349556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B908B-391F-4730-A5FE-6006A15BB825}">
      <dsp:nvSpPr>
        <dsp:cNvPr id="0" name=""/>
        <dsp:cNvSpPr/>
      </dsp:nvSpPr>
      <dsp:spPr>
        <a:xfrm>
          <a:off x="7777100" y="1349556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03B02-2D22-4041-8A6B-5D34E0D066A9}">
      <dsp:nvSpPr>
        <dsp:cNvPr id="0" name=""/>
        <dsp:cNvSpPr/>
      </dsp:nvSpPr>
      <dsp:spPr>
        <a:xfrm>
          <a:off x="7435732" y="1472449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  <a:endParaRPr lang="en-IN" sz="1500" kern="1200" dirty="0"/>
        </a:p>
      </dsp:txBody>
      <dsp:txXfrm>
        <a:off x="7435732" y="1472449"/>
        <a:ext cx="1365474" cy="436951"/>
      </dsp:txXfrm>
    </dsp:sp>
    <dsp:sp modelId="{0A39BFC5-A488-44AD-B168-7B806CFF4202}">
      <dsp:nvSpPr>
        <dsp:cNvPr id="0" name=""/>
        <dsp:cNvSpPr/>
      </dsp:nvSpPr>
      <dsp:spPr>
        <a:xfrm>
          <a:off x="6950988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5BCA6-000A-442C-8A85-35A8E9CBC1C2}">
      <dsp:nvSpPr>
        <dsp:cNvPr id="0" name=""/>
        <dsp:cNvSpPr/>
      </dsp:nvSpPr>
      <dsp:spPr>
        <a:xfrm>
          <a:off x="6950988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F85BB-94A2-4EC9-B266-80D74D3CCC89}">
      <dsp:nvSpPr>
        <dsp:cNvPr id="0" name=""/>
        <dsp:cNvSpPr/>
      </dsp:nvSpPr>
      <dsp:spPr>
        <a:xfrm>
          <a:off x="6609620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</a:t>
          </a:r>
          <a:endParaRPr lang="en-IN" sz="1500" kern="1200" dirty="0"/>
        </a:p>
      </dsp:txBody>
      <dsp:txXfrm>
        <a:off x="6609620" y="2441936"/>
        <a:ext cx="1365474" cy="436951"/>
      </dsp:txXfrm>
    </dsp:sp>
    <dsp:sp modelId="{57A02521-ED9F-4DD5-8BC6-E3987184E087}">
      <dsp:nvSpPr>
        <dsp:cNvPr id="0" name=""/>
        <dsp:cNvSpPr/>
      </dsp:nvSpPr>
      <dsp:spPr>
        <a:xfrm>
          <a:off x="7838547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6BF0A-0F2A-4B47-97E8-EB0CA51B6400}">
      <dsp:nvSpPr>
        <dsp:cNvPr id="0" name=""/>
        <dsp:cNvSpPr/>
      </dsp:nvSpPr>
      <dsp:spPr>
        <a:xfrm>
          <a:off x="7838547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2FD36-2026-4240-AA8F-AC7F2403265E}">
      <dsp:nvSpPr>
        <dsp:cNvPr id="0" name=""/>
        <dsp:cNvSpPr/>
      </dsp:nvSpPr>
      <dsp:spPr>
        <a:xfrm>
          <a:off x="7497178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</a:t>
          </a:r>
          <a:endParaRPr lang="en-IN" sz="1500" kern="1200" dirty="0"/>
        </a:p>
      </dsp:txBody>
      <dsp:txXfrm>
        <a:off x="7497178" y="3411423"/>
        <a:ext cx="1365474" cy="436951"/>
      </dsp:txXfrm>
    </dsp:sp>
    <dsp:sp modelId="{5DB1531A-7AA0-40D5-8070-7B5B27C03B0A}">
      <dsp:nvSpPr>
        <dsp:cNvPr id="0" name=""/>
        <dsp:cNvSpPr/>
      </dsp:nvSpPr>
      <dsp:spPr>
        <a:xfrm>
          <a:off x="8603213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6FD8B-E81C-4556-9E7D-415DDC9522FE}">
      <dsp:nvSpPr>
        <dsp:cNvPr id="0" name=""/>
        <dsp:cNvSpPr/>
      </dsp:nvSpPr>
      <dsp:spPr>
        <a:xfrm>
          <a:off x="8603213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41AE6-255F-4218-A122-01749E31D5C2}">
      <dsp:nvSpPr>
        <dsp:cNvPr id="0" name=""/>
        <dsp:cNvSpPr/>
      </dsp:nvSpPr>
      <dsp:spPr>
        <a:xfrm>
          <a:off x="8261844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Pneumonia</a:t>
          </a:r>
          <a:endParaRPr lang="en-IN" sz="1500" kern="1200" dirty="0"/>
        </a:p>
      </dsp:txBody>
      <dsp:txXfrm>
        <a:off x="8261844" y="2441936"/>
        <a:ext cx="1365474" cy="436951"/>
      </dsp:txXfrm>
    </dsp:sp>
    <dsp:sp modelId="{E7042866-6C25-45A5-AC8A-1E112A0788C2}">
      <dsp:nvSpPr>
        <dsp:cNvPr id="0" name=""/>
        <dsp:cNvSpPr/>
      </dsp:nvSpPr>
      <dsp:spPr>
        <a:xfrm>
          <a:off x="9490771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5A150-C077-4A98-821A-38158183C6A9}">
      <dsp:nvSpPr>
        <dsp:cNvPr id="0" name=""/>
        <dsp:cNvSpPr/>
      </dsp:nvSpPr>
      <dsp:spPr>
        <a:xfrm>
          <a:off x="9490771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45DE3-3463-4240-853F-2A066D9B3DAD}">
      <dsp:nvSpPr>
        <dsp:cNvPr id="0" name=""/>
        <dsp:cNvSpPr/>
      </dsp:nvSpPr>
      <dsp:spPr>
        <a:xfrm>
          <a:off x="9149403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</a:t>
          </a:r>
          <a:endParaRPr lang="en-IN" sz="1500" kern="1200" dirty="0"/>
        </a:p>
      </dsp:txBody>
      <dsp:txXfrm>
        <a:off x="9149403" y="3411423"/>
        <a:ext cx="1365474" cy="436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6663-FD1B-4C91-8E0B-1615424C5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98EF4-2604-40FE-91B5-896A4A883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0EF50-B682-4BF4-97E4-FE8BCFB6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F2120-DFFD-4009-A0B5-FE20F679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4E00-52DE-4E5E-BE18-9C3296F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3768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593E-90D7-4E2C-B34C-E0364FF2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8D82A-A13D-484C-B220-AFC4A1844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1DE65-BDBC-4A05-8D4B-80CC2F3F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91E7D-46E1-459A-BA73-D81866EF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D4F3A-260E-4CD2-95FA-7CEA5DF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88976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DAEF0-5E7A-4A7F-B59B-AF13F1B4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C6662-1227-4A1B-B70C-AD003BE7E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64FE-F0C2-4F24-BDE4-574FB818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D4DE8-432F-45DB-AFE0-6642C277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113E-2E77-44CE-9FE1-CDED9C5B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9952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9029-A21D-4E11-9734-BABF48E7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1C65-F043-4516-BE80-6C7FB4CA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34744-0852-4482-B5F7-988C6EEF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F4D2-FFB3-4160-9779-60C227E7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9D049-362E-4332-A6F8-2307991E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18359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E76B-7994-4D48-B632-E1C86D51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645D4-015E-4B57-A439-0FF235B9B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31AB6-9E80-493F-B219-27B12144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E022F-661D-4B6A-90F6-07166445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65FF-22AD-4E7D-880E-FAF48D61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638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8D7C-62B7-4BDC-9DB9-B1FA001D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64E9-1C3E-4B7F-BCA8-9129B5B26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65B5E-D7DB-4F64-8E38-5395BB17B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9E78-0540-4434-BA98-2612C523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73BA4-524E-40F5-A1AF-1C7B4C0A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B4731-1ED3-496C-B56A-00DD5987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2399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F723-132B-4323-B441-3EE2B568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182C6-5756-405E-875F-AB874733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6C82E-3C6C-4FE4-89A1-B4E77C940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80A31-C6B2-42BC-91BC-2CA005008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62DF0-2670-4778-8E40-88ED446C7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3B517-1913-4DC3-803A-396717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D9535-0934-4170-B451-AF71992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C2C58-514C-42CC-83A5-B10C8295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17396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2B7D-48AD-4191-BFAD-82494D91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FBAA6-0BE5-4CFA-8EDC-FE53F071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58605-2C3B-4E88-913D-EFF80FD0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EEB4A-9E92-4D50-84C0-949DAF65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27084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9B890-CDF8-4589-95B2-1D32A434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4C559-B27A-4B94-B5C7-230962C9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7A87E-E5DE-4A68-9069-9CC390AB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68889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7CEC-74C7-433B-BCDC-10083F23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4BB76-B8AF-4EB8-91FB-08F326F7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1A910-06B0-48DC-892F-2B2466E01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2C168-5E97-4209-AC79-AFDCAF57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B6BE7-36F2-42AE-A88D-BD392BE8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ADDB2-70A0-4E61-9EEC-10015DAE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2033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E5C3-DD09-4EA2-9956-198B4C2F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178C8-F26B-4A2F-A5B1-D1EA6DE6C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AE323-5A8D-4F38-81A9-CB53262D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E46E-5DCB-4569-96E5-8861C6D4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D9155-9B20-4F5E-BBF2-3342C467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6A955-6308-47D1-928A-79BBD9F2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2762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D57FC-5C00-492E-9C69-4F64CDC7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53239-060E-4327-B3A9-806F6062E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6794-51FC-491B-82F7-E11A08214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1AB72-B2C5-44B5-90C7-8DCE8540FC7A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4B3C7-3721-4C22-AA2E-44CA7D153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519F8-890E-4F12-A417-68E7FFE1E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3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2.wdp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A390-5283-4CDF-8F6E-BE7C7060F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116" y="1122363"/>
            <a:ext cx="11453768" cy="2387600"/>
          </a:xfrm>
        </p:spPr>
        <p:txBody>
          <a:bodyPr/>
          <a:lstStyle/>
          <a:p>
            <a:r>
              <a:rPr lang="en-US" dirty="0"/>
              <a:t>Chest Pneumonia Detection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5C1FA-67A3-495D-84C2-691430C19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16" y="3602038"/>
            <a:ext cx="11453768" cy="1655762"/>
          </a:xfrm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 Analysis and Machine Learning Using Python Internship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One Man Army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Harshit Gupta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5173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21D6ED-DD80-48C7-82B4-111491A5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Samples – Setting up the 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4A2AB6D-A181-4F23-BC8C-401B5FFDC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89789" l="5168" r="954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24" y="1825625"/>
            <a:ext cx="7905952" cy="4351338"/>
          </a:xfrm>
        </p:spPr>
      </p:pic>
    </p:spTree>
    <p:extLst>
      <p:ext uri="{BB962C8B-B14F-4D97-AF65-F5344CB8AC3E}">
        <p14:creationId xmlns:p14="http://schemas.microsoft.com/office/powerpoint/2010/main" val="316859215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600F-FC22-461F-978C-8BC3CDF3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X-Ray Samples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9D718D-AE16-44BE-BFF0-42B18BDF9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DCE9782-F9DD-4C17-BF56-17E643EF02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301" r="924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27351"/>
            <a:ext cx="5157787" cy="324003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E6C037-D1A1-48C3-91EA-9411603A3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04CBB1-9B46-42D9-BD6A-7CBD9645369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38720"/>
            <a:ext cx="5183188" cy="241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03555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A35C-B14B-4FB6-A8FF-224D339B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Pneumonia X-Ray Samples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4CA05-6B47-4DD7-9275-329892337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0BFDC5-83D4-4103-A934-BAEACF80A3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69" b="89846" l="5263" r="946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44161"/>
            <a:ext cx="5157787" cy="340641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C6959-5EBC-4316-B305-C6D800973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5C4DA4-37D2-45D6-9177-6BAF26777A8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95867"/>
            <a:ext cx="5183188" cy="230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93004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9970-56EF-49F6-B7F3-98065CFB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Preparing Generator To Feed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1F379-DD89-48BF-9C4B-C5C436B61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5A0988-0F98-46CD-8AB9-E3A48CCBC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12" b="94737" l="2979" r="987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20450"/>
            <a:ext cx="5157787" cy="32538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2CDD5-2407-4AEC-86FD-141D68851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1777704-3151-4136-B37D-4F032CF69F7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82922"/>
            <a:ext cx="5183188" cy="2528894"/>
          </a:xfrm>
        </p:spPr>
      </p:pic>
    </p:spTree>
    <p:extLst>
      <p:ext uri="{BB962C8B-B14F-4D97-AF65-F5344CB8AC3E}">
        <p14:creationId xmlns:p14="http://schemas.microsoft.com/office/powerpoint/2010/main" val="353960720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0A9E-9189-4A5E-AD1B-BFB671C0B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4647C-4B34-4BAB-90B9-4DEF0555A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Harshit Gupta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851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5BD3-A10F-4E7F-8732-EADBC38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4858C0-A447-4B45-BFCC-F023067AD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6792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573030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7EFB-37ED-4BA4-9D68-A6B932B2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EBE992-554C-40A4-A50D-2B23034C3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6925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B67AD3-FD9A-40D6-BD12-70211291AA8E}"/>
              </a:ext>
            </a:extLst>
          </p:cNvPr>
          <p:cNvSpPr txBox="1"/>
          <p:nvPr/>
        </p:nvSpPr>
        <p:spPr>
          <a:xfrm>
            <a:off x="720169" y="6492875"/>
            <a:ext cx="10751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u="sng" dirty="0"/>
              <a:t>J. Melendez, G. B. Van, P. </a:t>
            </a:r>
            <a:r>
              <a:rPr lang="en-IN" sz="800" u="sng" dirty="0" err="1"/>
              <a:t>Maduskar</a:t>
            </a:r>
            <a:r>
              <a:rPr lang="en-IN" sz="800" u="sng" dirty="0"/>
              <a:t> et al., “A novel multiple-instance learning-based approach to computer-aided detection of tuberculosis on chest x-ray,” </a:t>
            </a:r>
            <a:r>
              <a:rPr lang="en-IN" sz="800" i="1" u="sng" dirty="0"/>
              <a:t>IEEE Transactions on Medical Imaging</a:t>
            </a:r>
            <a:r>
              <a:rPr lang="en-IN" sz="800" u="sng" dirty="0"/>
              <a:t>, vol. 34, no. 1, pp. 179–192, 2015.</a:t>
            </a:r>
          </a:p>
          <a:p>
            <a:pPr algn="ctr"/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76823564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941F-9EC0-4D0C-AB5C-91D5DF7F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CABB-DD4D-4782-9A49-EB9E84D73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E3EEDB-2CBB-448A-949A-F52426DB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7123"/>
            <a:ext cx="10515600" cy="346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65954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3539-1244-40BE-8E9A-71FD264D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C4D0D-C60D-4348-B9C1-034251F27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34" y="1825625"/>
            <a:ext cx="6534332" cy="4351338"/>
          </a:xfrm>
        </p:spPr>
      </p:pic>
    </p:spTree>
    <p:extLst>
      <p:ext uri="{BB962C8B-B14F-4D97-AF65-F5344CB8AC3E}">
        <p14:creationId xmlns:p14="http://schemas.microsoft.com/office/powerpoint/2010/main" val="350817316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96E4-5D32-4783-A441-2D313D16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Fetching The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DE7DB4-15B8-4075-9F3B-A85ED0336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664" r="979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67" y="1825625"/>
            <a:ext cx="8408666" cy="4351338"/>
          </a:xfrm>
        </p:spPr>
      </p:pic>
    </p:spTree>
    <p:extLst>
      <p:ext uri="{BB962C8B-B14F-4D97-AF65-F5344CB8AC3E}">
        <p14:creationId xmlns:p14="http://schemas.microsoft.com/office/powerpoint/2010/main" val="245773294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A5F4-1415-437C-BD8A-322B6EBB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the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860B5C-A449-46F5-809A-BFD3C4E5A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5" b="93004" l="4297" r="960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98" y="1825625"/>
            <a:ext cx="8313003" cy="4351338"/>
          </a:xfrm>
        </p:spPr>
      </p:pic>
    </p:spTree>
    <p:extLst>
      <p:ext uri="{BB962C8B-B14F-4D97-AF65-F5344CB8AC3E}">
        <p14:creationId xmlns:p14="http://schemas.microsoft.com/office/powerpoint/2010/main" val="328657797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8F0A-9417-4E73-BFB9-A475224C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clean images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37C28-B173-4958-AB59-3E1D17EA2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37662C-D83E-4CA3-8091-34F0EF5C74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46" b="94498" l="6627" r="948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1" y="2505075"/>
            <a:ext cx="4723101" cy="36845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D99C6F-C425-4022-A3B7-3AE45788E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3A5CFA-DD14-47A3-A4DB-36F63982D0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715" y="2252929"/>
            <a:ext cx="3618158" cy="4188880"/>
          </a:xfrm>
        </p:spPr>
      </p:pic>
    </p:spTree>
    <p:extLst>
      <p:ext uri="{BB962C8B-B14F-4D97-AF65-F5344CB8AC3E}">
        <p14:creationId xmlns:p14="http://schemas.microsoft.com/office/powerpoint/2010/main" val="89045592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3C48-DEC9-4BFC-A13F-8DA4B67A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Name Samples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7A71D-B880-4DA5-A662-815BF814D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EB4AAE-71E9-480B-8CF6-4349BA155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492" r="939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255329"/>
            <a:ext cx="5157787" cy="218407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1714D0-1AE5-4AF2-B488-D6785F729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2E878DB-3F04-400F-B135-4073BBEF09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516" r="963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08" y="3406804"/>
            <a:ext cx="6115172" cy="1881130"/>
          </a:xfrm>
        </p:spPr>
      </p:pic>
    </p:spTree>
    <p:extLst>
      <p:ext uri="{BB962C8B-B14F-4D97-AF65-F5344CB8AC3E}">
        <p14:creationId xmlns:p14="http://schemas.microsoft.com/office/powerpoint/2010/main" val="111185977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Raleway Light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152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Raleway</vt:lpstr>
      <vt:lpstr>Raleway Light</vt:lpstr>
      <vt:lpstr>Office Theme</vt:lpstr>
      <vt:lpstr>Chest Pneumonia Detection</vt:lpstr>
      <vt:lpstr>Outline</vt:lpstr>
      <vt:lpstr>Dataset Description</vt:lpstr>
      <vt:lpstr>PowerPoint Presentation</vt:lpstr>
      <vt:lpstr>Libraries</vt:lpstr>
      <vt:lpstr>Fetching The Dataset</vt:lpstr>
      <vt:lpstr>Setting up the variables</vt:lpstr>
      <vt:lpstr>Number of clean images</vt:lpstr>
      <vt:lpstr>Image Name Samples</vt:lpstr>
      <vt:lpstr>Image Samples – Setting up the plot</vt:lpstr>
      <vt:lpstr>Normal X-Ray Samples</vt:lpstr>
      <vt:lpstr>Pneumonia X-Ray Samples</vt:lpstr>
      <vt:lpstr>Preparing Generator To Feed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Chest Pneumonia Detection</dc:title>
  <dc:creator>Harshit Gupta</dc:creator>
  <cp:lastModifiedBy>Harshit Gupta</cp:lastModifiedBy>
  <cp:revision>18</cp:revision>
  <dcterms:created xsi:type="dcterms:W3CDTF">2020-06-02T15:39:56Z</dcterms:created>
  <dcterms:modified xsi:type="dcterms:W3CDTF">2020-06-28T18:35:17Z</dcterms:modified>
</cp:coreProperties>
</file>