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C1B5-C421-D225-2366-FA0D8C2E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DDAA8-C841-37C2-2A3D-E8FC538E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1C5E-0875-1111-3A46-29C0999E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BB50-32A3-966C-328D-698C69D3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30A5-FA19-DFC0-06A4-2007533E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4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E1C3-3806-B4D9-085A-6F8A7F73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77CE9-2293-4C7A-303D-D69769911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57C34-CBC8-30E6-4428-843A41B2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587F-F6DA-59EA-31B3-908DB561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13DC-B264-A061-5981-DB486006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5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294E-3E3D-B6F9-5CBB-EA547B19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C3C09-A482-AA1D-C1CF-28D44445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D94B-41DD-6898-88B2-2C7EC91B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F721-E4BD-D7C7-1F36-EFFA544F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5BD8-058B-FE1A-1EFE-BF5086B5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4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CF95-03CE-1522-6958-A35B23E4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9B1C-1D4C-CF35-1B82-7E2C7F2A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D6C5-522B-C76D-B862-BF03E473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4075-422F-6630-0D8C-44DAE49F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D385-80B0-F3A5-DB19-0E0B322B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6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713F-F5A1-17FD-C686-9E593959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352F-9B88-C4AA-81E9-618C6016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AD0C-D29C-105A-6C13-BC65FC1B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CC9AE-D61A-2124-4E3D-DD15765F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5F236-BE5B-AB4D-ECBD-15C0F153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8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10EA-98F9-0394-A572-047EFF77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3CEF-BB56-DF41-2A2F-F09280E81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A547F-0DB2-F97F-41E3-098D3EBE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5ED70-B682-3CCA-356D-182DB644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8E79F-1BB1-A754-FB4F-186855BE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4BEF4-0628-4A04-C923-1B9DEAE0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8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38DD-9E54-6756-1227-149A85E5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3001-6C6D-8211-C7FD-81E64ADB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E7DC1-B700-C1E5-93E9-69F7E66D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18075-EAE0-17B2-54E5-5FD32EDCE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F36AC-53E3-928F-0DE2-960D465EE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54A-EBE2-5FE8-E0B8-1C7C91C0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4C44F-34ED-DB83-DE1C-7D08A2B3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23DDA-CB7E-D9C3-BDFF-143943DF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27B0-7000-6943-1A9E-F31694B2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B1B35-0915-91B9-71DA-EBAA3E90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51405-24CE-4B18-1B62-DF53E48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F3AD-2430-9DAB-A6C8-2DC83FD8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3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20FA-18EE-7C71-1AB8-CCF0849B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358F1-553C-1CB7-7CEE-F13F970F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4155-D66E-EFED-8329-D017C943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03BE-CE51-52E7-E72E-861F0E6C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8898-233A-215D-81EF-6769B473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E6439-D746-EE8A-4908-BD9DDD2F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5297-737F-0FA3-F6DB-55B1AC11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6E065-85D0-FF75-7D9A-5F75B02A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E11E7-728D-18FE-18DE-F62EB1FC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DD4C-C97F-D78F-72BD-E7AFCD0E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8487E-6E57-EE24-45D4-7D74D4B9E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038B7-FA16-7754-64F3-89F0D8880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BC613-88A1-822F-09BA-B45C9C7A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696B-47B0-26CA-9B2F-C487E87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80C34-681A-9676-EFA4-E3B0146A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70F53-8ED6-7083-EAAB-157AE843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4C979-029E-D78E-8F3D-61B8A5B22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8506-FF18-5052-16A5-3BF4EC195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29A3-4354-B8BC-40DD-ED49BC080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E837A-4F25-12CF-1656-9F36CAAFD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E3587F-24CA-DB0D-BB03-3F4BE2D2C43C}"/>
              </a:ext>
            </a:extLst>
          </p:cNvPr>
          <p:cNvSpPr txBox="1"/>
          <p:nvPr/>
        </p:nvSpPr>
        <p:spPr>
          <a:xfrm>
            <a:off x="1330504" y="1296408"/>
            <a:ext cx="314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Module for 8 16-bit registers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382DF21-65F8-AE77-76FD-D1D4F683A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11867"/>
              </p:ext>
            </p:extLst>
          </p:nvPr>
        </p:nvGraphicFramePr>
        <p:xfrm>
          <a:off x="1967500" y="2023217"/>
          <a:ext cx="1489753" cy="30324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89753">
                  <a:extLst>
                    <a:ext uri="{9D8B030D-6E8A-4147-A177-3AD203B41FA5}">
                      <a16:colId xmlns:a16="http://schemas.microsoft.com/office/drawing/2014/main" val="2274030243"/>
                    </a:ext>
                  </a:extLst>
                </a:gridCol>
              </a:tblGrid>
              <a:tr h="357068"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R0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28054"/>
                  </a:ext>
                </a:extLst>
              </a:tr>
              <a:tr h="357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019613"/>
                  </a:ext>
                </a:extLst>
              </a:tr>
              <a:tr h="357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064014"/>
                  </a:ext>
                </a:extLst>
              </a:tr>
              <a:tr h="357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35467"/>
                  </a:ext>
                </a:extLst>
              </a:tr>
              <a:tr h="357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624762"/>
                  </a:ext>
                </a:extLst>
              </a:tr>
              <a:tr h="4721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06886"/>
                  </a:ext>
                </a:extLst>
              </a:tr>
              <a:tr h="357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94004"/>
                  </a:ext>
                </a:extLst>
              </a:tr>
              <a:tr h="35706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1122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35456EB-12B6-F614-AB63-9D7AEEF02FBA}"/>
              </a:ext>
            </a:extLst>
          </p:cNvPr>
          <p:cNvSpPr/>
          <p:nvPr/>
        </p:nvSpPr>
        <p:spPr>
          <a:xfrm>
            <a:off x="6078878" y="1554803"/>
            <a:ext cx="3698696" cy="4190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Top Module calls module for 8 16-bit registers module </a:t>
            </a:r>
            <a:r>
              <a:rPr lang="en-US" dirty="0" err="1">
                <a:solidFill>
                  <a:schemeClr val="tx1"/>
                </a:solidFill>
              </a:rPr>
              <a:t>everytime</a:t>
            </a:r>
            <a:r>
              <a:rPr lang="en-US" dirty="0">
                <a:solidFill>
                  <a:schemeClr val="tx1"/>
                </a:solidFill>
              </a:rPr>
              <a:t> an input of the module of the latter changes.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op==0: </a:t>
            </a:r>
          </a:p>
          <a:p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 as </a:t>
            </a:r>
            <a:r>
              <a:rPr lang="en-US" dirty="0" err="1">
                <a:solidFill>
                  <a:schemeClr val="tx1"/>
                </a:solidFill>
              </a:rPr>
              <a:t>reg_code</a:t>
            </a:r>
            <a:r>
              <a:rPr lang="en-US" dirty="0">
                <a:solidFill>
                  <a:schemeClr val="tx1"/>
                </a:solidFill>
              </a:rPr>
              <a:t> and data=data are passed to load data into </a:t>
            </a:r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op==1: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as </a:t>
            </a:r>
            <a:r>
              <a:rPr lang="en-US" dirty="0" err="1">
                <a:solidFill>
                  <a:schemeClr val="tx1"/>
                </a:solidFill>
              </a:rPr>
              <a:t>reg_code</a:t>
            </a:r>
            <a:r>
              <a:rPr lang="en-US" dirty="0">
                <a:solidFill>
                  <a:schemeClr val="tx1"/>
                </a:solidFill>
              </a:rPr>
              <a:t> is passed to get its value, stored in temp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</a:rPr>
              <a:t>dst</a:t>
            </a:r>
            <a:r>
              <a:rPr lang="en-US" dirty="0">
                <a:solidFill>
                  <a:schemeClr val="tx1"/>
                </a:solidFill>
              </a:rPr>
              <a:t> as </a:t>
            </a:r>
            <a:r>
              <a:rPr lang="en-US" dirty="0" err="1">
                <a:solidFill>
                  <a:schemeClr val="tx1"/>
                </a:solidFill>
              </a:rPr>
              <a:t>reg_code</a:t>
            </a:r>
            <a:r>
              <a:rPr lang="en-US" dirty="0">
                <a:solidFill>
                  <a:schemeClr val="tx1"/>
                </a:solidFill>
              </a:rPr>
              <a:t> and data=temp are passed to load data=temp into </a:t>
            </a:r>
            <a:r>
              <a:rPr lang="en-US" dirty="0" err="1">
                <a:solidFill>
                  <a:schemeClr val="tx1"/>
                </a:solidFill>
              </a:rPr>
              <a:t>dst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74CCB-714A-3168-8D52-C8A8F31E62F6}"/>
              </a:ext>
            </a:extLst>
          </p:cNvPr>
          <p:cNvSpPr/>
          <p:nvPr/>
        </p:nvSpPr>
        <p:spPr>
          <a:xfrm>
            <a:off x="1787703" y="1767154"/>
            <a:ext cx="1849348" cy="3544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017BE4-11B1-4D0F-65F1-FD66442B5B3B}"/>
              </a:ext>
            </a:extLst>
          </p:cNvPr>
          <p:cNvCxnSpPr/>
          <p:nvPr/>
        </p:nvCxnSpPr>
        <p:spPr>
          <a:xfrm>
            <a:off x="452063" y="2661007"/>
            <a:ext cx="1335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4D9459-8F82-68A0-800F-9FCAD9C878C9}"/>
              </a:ext>
            </a:extLst>
          </p:cNvPr>
          <p:cNvCxnSpPr>
            <a:cxnSpLocks/>
          </p:cNvCxnSpPr>
          <p:nvPr/>
        </p:nvCxnSpPr>
        <p:spPr>
          <a:xfrm>
            <a:off x="693506" y="2023217"/>
            <a:ext cx="109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14F05-00EF-3834-1D61-AB32866B74CB}"/>
              </a:ext>
            </a:extLst>
          </p:cNvPr>
          <p:cNvCxnSpPr/>
          <p:nvPr/>
        </p:nvCxnSpPr>
        <p:spPr>
          <a:xfrm>
            <a:off x="616449" y="4315146"/>
            <a:ext cx="117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E7E61D-91EB-654E-E90B-F455EC64E1D8}"/>
              </a:ext>
            </a:extLst>
          </p:cNvPr>
          <p:cNvSpPr txBox="1"/>
          <p:nvPr/>
        </p:nvSpPr>
        <p:spPr>
          <a:xfrm>
            <a:off x="616449" y="16644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DDD6F-68AD-378E-2832-70A815396B28}"/>
              </a:ext>
            </a:extLst>
          </p:cNvPr>
          <p:cNvSpPr txBox="1"/>
          <p:nvPr/>
        </p:nvSpPr>
        <p:spPr>
          <a:xfrm>
            <a:off x="693506" y="2300894"/>
            <a:ext cx="87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A7572-58F9-D5E5-B8A3-8BBB092E4BBB}"/>
              </a:ext>
            </a:extLst>
          </p:cNvPr>
          <p:cNvSpPr txBox="1"/>
          <p:nvPr/>
        </p:nvSpPr>
        <p:spPr>
          <a:xfrm>
            <a:off x="554804" y="3945277"/>
            <a:ext cx="9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load 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A23E32-7515-F0B3-9AA3-201A2A73A59F}"/>
              </a:ext>
            </a:extLst>
          </p:cNvPr>
          <p:cNvCxnSpPr/>
          <p:nvPr/>
        </p:nvCxnSpPr>
        <p:spPr>
          <a:xfrm flipH="1">
            <a:off x="3739793" y="3215811"/>
            <a:ext cx="2260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2254D2-7A0E-2F27-13EE-A5D58C13E81A}"/>
              </a:ext>
            </a:extLst>
          </p:cNvPr>
          <p:cNvCxnSpPr/>
          <p:nvPr/>
        </p:nvCxnSpPr>
        <p:spPr>
          <a:xfrm flipH="1">
            <a:off x="3739793" y="3811712"/>
            <a:ext cx="2356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B569811-5752-5A92-499C-52A54F0C2F17}"/>
              </a:ext>
            </a:extLst>
          </p:cNvPr>
          <p:cNvSpPr txBox="1"/>
          <p:nvPr/>
        </p:nvSpPr>
        <p:spPr>
          <a:xfrm>
            <a:off x="3934145" y="2856753"/>
            <a:ext cx="158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reg_code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72BC84-F1A5-0EB7-1F9F-E80457B2363F}"/>
              </a:ext>
            </a:extLst>
          </p:cNvPr>
          <p:cNvSpPr txBox="1"/>
          <p:nvPr/>
        </p:nvSpPr>
        <p:spPr>
          <a:xfrm>
            <a:off x="4099388" y="3429000"/>
            <a:ext cx="152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763435-C021-EB97-4804-A88EA74DEAEB}"/>
              </a:ext>
            </a:extLst>
          </p:cNvPr>
          <p:cNvSpPr txBox="1"/>
          <p:nvPr/>
        </p:nvSpPr>
        <p:spPr>
          <a:xfrm>
            <a:off x="6727349" y="1196940"/>
            <a:ext cx="2352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Top Module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1D2474-5698-BA42-ABEA-A491E85F59F1}"/>
              </a:ext>
            </a:extLst>
          </p:cNvPr>
          <p:cNvCxnSpPr/>
          <p:nvPr/>
        </p:nvCxnSpPr>
        <p:spPr>
          <a:xfrm>
            <a:off x="3184989" y="5311739"/>
            <a:ext cx="0" cy="955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BB1C571-9BC2-1141-DEF5-11C111B756BD}"/>
              </a:ext>
            </a:extLst>
          </p:cNvPr>
          <p:cNvSpPr txBox="1"/>
          <p:nvPr/>
        </p:nvSpPr>
        <p:spPr>
          <a:xfrm>
            <a:off x="4907484" y="4638898"/>
            <a:ext cx="1849346" cy="36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IN" dirty="0" err="1"/>
              <a:t>utput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7946BA-48EA-4315-1C76-8285C8F8F67C}"/>
              </a:ext>
            </a:extLst>
          </p:cNvPr>
          <p:cNvSpPr txBox="1"/>
          <p:nvPr/>
        </p:nvSpPr>
        <p:spPr>
          <a:xfrm>
            <a:off x="3272637" y="5670797"/>
            <a:ext cx="1921264" cy="36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9C03C8-CC6A-D568-E6F1-3A0D06171000}"/>
              </a:ext>
            </a:extLst>
          </p:cNvPr>
          <p:cNvCxnSpPr/>
          <p:nvPr/>
        </p:nvCxnSpPr>
        <p:spPr>
          <a:xfrm flipH="1">
            <a:off x="9822094" y="1705241"/>
            <a:ext cx="1640441" cy="4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7D331A-AEAB-6EDA-8C69-1E18D87F40BB}"/>
              </a:ext>
            </a:extLst>
          </p:cNvPr>
          <p:cNvCxnSpPr/>
          <p:nvPr/>
        </p:nvCxnSpPr>
        <p:spPr>
          <a:xfrm flipH="1">
            <a:off x="9811820" y="2178121"/>
            <a:ext cx="1640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948A3EA-1075-2770-276A-DE3C725C4F76}"/>
              </a:ext>
            </a:extLst>
          </p:cNvPr>
          <p:cNvSpPr txBox="1"/>
          <p:nvPr/>
        </p:nvSpPr>
        <p:spPr>
          <a:xfrm>
            <a:off x="10001891" y="2524353"/>
            <a:ext cx="1738046" cy="384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nable</a:t>
            </a:r>
            <a:endParaRPr lang="en-IN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EEAACC7-AA55-2BDF-A01B-81BC8B0FBBB7}"/>
              </a:ext>
            </a:extLst>
          </p:cNvPr>
          <p:cNvCxnSpPr/>
          <p:nvPr/>
        </p:nvCxnSpPr>
        <p:spPr>
          <a:xfrm flipH="1">
            <a:off x="9811820" y="2856753"/>
            <a:ext cx="1777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5CA347-EA1E-0085-66E2-F69B363E8859}"/>
              </a:ext>
            </a:extLst>
          </p:cNvPr>
          <p:cNvCxnSpPr/>
          <p:nvPr/>
        </p:nvCxnSpPr>
        <p:spPr>
          <a:xfrm flipH="1">
            <a:off x="9811820" y="3408585"/>
            <a:ext cx="1777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5B3DC96-D457-A13F-AE25-6B46FBDD272C}"/>
              </a:ext>
            </a:extLst>
          </p:cNvPr>
          <p:cNvSpPr txBox="1"/>
          <p:nvPr/>
        </p:nvSpPr>
        <p:spPr>
          <a:xfrm>
            <a:off x="9906855" y="3039253"/>
            <a:ext cx="158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dest_reg_code</a:t>
            </a:r>
            <a:endParaRPr lang="en-IN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2B439C9-FAC0-61EC-2BB8-AC433DD37114}"/>
              </a:ext>
            </a:extLst>
          </p:cNvPr>
          <p:cNvCxnSpPr/>
          <p:nvPr/>
        </p:nvCxnSpPr>
        <p:spPr>
          <a:xfrm flipH="1">
            <a:off x="9822094" y="3960416"/>
            <a:ext cx="1630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794EF9B-8EBC-9D47-8F55-A98001A9BC2E}"/>
              </a:ext>
            </a:extLst>
          </p:cNvPr>
          <p:cNvSpPr txBox="1"/>
          <p:nvPr/>
        </p:nvSpPr>
        <p:spPr>
          <a:xfrm>
            <a:off x="10001891" y="3587024"/>
            <a:ext cx="145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69114FC-AA3E-7FE4-A06B-FEF9A67A8F32}"/>
              </a:ext>
            </a:extLst>
          </p:cNvPr>
          <p:cNvCxnSpPr>
            <a:cxnSpLocks/>
          </p:cNvCxnSpPr>
          <p:nvPr/>
        </p:nvCxnSpPr>
        <p:spPr>
          <a:xfrm flipV="1">
            <a:off x="10315254" y="1139623"/>
            <a:ext cx="0" cy="56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9F8292-B7D2-F76B-A0CF-934CAA84FF6B}"/>
              </a:ext>
            </a:extLst>
          </p:cNvPr>
          <p:cNvCxnSpPr/>
          <p:nvPr/>
        </p:nvCxnSpPr>
        <p:spPr>
          <a:xfrm flipH="1">
            <a:off x="1428108" y="1139623"/>
            <a:ext cx="88871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572B3E4-4B33-7438-CE63-E1E6B620A1F5}"/>
              </a:ext>
            </a:extLst>
          </p:cNvPr>
          <p:cNvCxnSpPr/>
          <p:nvPr/>
        </p:nvCxnSpPr>
        <p:spPr>
          <a:xfrm>
            <a:off x="1428108" y="1139623"/>
            <a:ext cx="0" cy="88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76A1A1-F1DE-EE56-EF96-9E608A01B587}"/>
              </a:ext>
            </a:extLst>
          </p:cNvPr>
          <p:cNvCxnSpPr/>
          <p:nvPr/>
        </p:nvCxnSpPr>
        <p:spPr>
          <a:xfrm flipV="1">
            <a:off x="10700534" y="1098797"/>
            <a:ext cx="0" cy="1079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16D9C19-DC45-F609-6887-800762A63AEA}"/>
              </a:ext>
            </a:extLst>
          </p:cNvPr>
          <p:cNvCxnSpPr>
            <a:cxnSpLocks/>
          </p:cNvCxnSpPr>
          <p:nvPr/>
        </p:nvCxnSpPr>
        <p:spPr>
          <a:xfrm flipH="1">
            <a:off x="452063" y="1098797"/>
            <a:ext cx="10275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6B53D8-8784-9B90-A537-81810A3F7F2D}"/>
              </a:ext>
            </a:extLst>
          </p:cNvPr>
          <p:cNvCxnSpPr>
            <a:cxnSpLocks/>
          </p:cNvCxnSpPr>
          <p:nvPr/>
        </p:nvCxnSpPr>
        <p:spPr>
          <a:xfrm>
            <a:off x="452063" y="1098797"/>
            <a:ext cx="0" cy="1519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BC186E6-C850-AA35-3ABF-A77BCEEF8859}"/>
              </a:ext>
            </a:extLst>
          </p:cNvPr>
          <p:cNvSpPr txBox="1"/>
          <p:nvPr/>
        </p:nvSpPr>
        <p:spPr>
          <a:xfrm>
            <a:off x="10870914" y="1359010"/>
            <a:ext cx="86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6A863A1-3636-C018-593C-0B3B46E20896}"/>
              </a:ext>
            </a:extLst>
          </p:cNvPr>
          <p:cNvSpPr txBox="1"/>
          <p:nvPr/>
        </p:nvSpPr>
        <p:spPr>
          <a:xfrm>
            <a:off x="10836667" y="1838551"/>
            <a:ext cx="90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clock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30F8A5-B333-5EAF-1577-4D667B226289}"/>
              </a:ext>
            </a:extLst>
          </p:cNvPr>
          <p:cNvSpPr txBox="1"/>
          <p:nvPr/>
        </p:nvSpPr>
        <p:spPr>
          <a:xfrm>
            <a:off x="2131888" y="291451"/>
            <a:ext cx="797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7030A0"/>
                </a:solidFill>
              </a:rPr>
              <a:t>Q1: Architecture for the register modules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0F5256-83C8-4D14-9391-93C8FF5CD608}"/>
              </a:ext>
            </a:extLst>
          </p:cNvPr>
          <p:cNvSpPr txBox="1"/>
          <p:nvPr/>
        </p:nvSpPr>
        <p:spPr>
          <a:xfrm>
            <a:off x="9906855" y="4129193"/>
            <a:ext cx="145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src_reg_code</a:t>
            </a:r>
            <a:endParaRPr lang="en-IN" dirty="0"/>
          </a:p>
          <a:p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CD5561-320D-4E9D-B6F7-8E609E0D0F37}"/>
              </a:ext>
            </a:extLst>
          </p:cNvPr>
          <p:cNvCxnSpPr/>
          <p:nvPr/>
        </p:nvCxnSpPr>
        <p:spPr>
          <a:xfrm flipH="1">
            <a:off x="9822094" y="4498525"/>
            <a:ext cx="146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A4081B-81EE-430C-98DB-703F724E14E2}"/>
              </a:ext>
            </a:extLst>
          </p:cNvPr>
          <p:cNvCxnSpPr/>
          <p:nvPr/>
        </p:nvCxnSpPr>
        <p:spPr>
          <a:xfrm flipV="1">
            <a:off x="10001891" y="942392"/>
            <a:ext cx="0" cy="1933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6927AF-9293-42DE-99C9-5067D8AAFDF9}"/>
              </a:ext>
            </a:extLst>
          </p:cNvPr>
          <p:cNvCxnSpPr>
            <a:cxnSpLocks/>
          </p:cNvCxnSpPr>
          <p:nvPr/>
        </p:nvCxnSpPr>
        <p:spPr>
          <a:xfrm flipH="1" flipV="1">
            <a:off x="279918" y="906351"/>
            <a:ext cx="9721974" cy="17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72B1A7-9DAC-4701-8059-537963CF1AD9}"/>
              </a:ext>
            </a:extLst>
          </p:cNvPr>
          <p:cNvCxnSpPr>
            <a:cxnSpLocks/>
          </p:cNvCxnSpPr>
          <p:nvPr/>
        </p:nvCxnSpPr>
        <p:spPr>
          <a:xfrm flipH="1">
            <a:off x="279918" y="908351"/>
            <a:ext cx="9331" cy="270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EE7297-402A-404C-9373-18AD9B40CCD1}"/>
              </a:ext>
            </a:extLst>
          </p:cNvPr>
          <p:cNvCxnSpPr/>
          <p:nvPr/>
        </p:nvCxnSpPr>
        <p:spPr>
          <a:xfrm>
            <a:off x="226503" y="3685592"/>
            <a:ext cx="1417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51B10E-D79C-4CD4-8BE0-E7CE8AA548FC}"/>
              </a:ext>
            </a:extLst>
          </p:cNvPr>
          <p:cNvSpPr txBox="1"/>
          <p:nvPr/>
        </p:nvSpPr>
        <p:spPr>
          <a:xfrm flipH="1">
            <a:off x="497782" y="3399528"/>
            <a:ext cx="873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enable</a:t>
            </a:r>
            <a:endParaRPr lang="en-IN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31EA36-8AA2-4843-9811-E1766D3704F7}"/>
              </a:ext>
            </a:extLst>
          </p:cNvPr>
          <p:cNvCxnSpPr/>
          <p:nvPr/>
        </p:nvCxnSpPr>
        <p:spPr>
          <a:xfrm>
            <a:off x="2131888" y="6193008"/>
            <a:ext cx="4822" cy="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492CC4-9AC0-481D-927F-C65A8FCF882A}"/>
              </a:ext>
            </a:extLst>
          </p:cNvPr>
          <p:cNvCxnSpPr>
            <a:cxnSpLocks/>
          </p:cNvCxnSpPr>
          <p:nvPr/>
        </p:nvCxnSpPr>
        <p:spPr>
          <a:xfrm flipH="1">
            <a:off x="3172408" y="6193008"/>
            <a:ext cx="7664259" cy="2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3FC944-8E64-4557-8B8D-7082F1014F30}"/>
              </a:ext>
            </a:extLst>
          </p:cNvPr>
          <p:cNvCxnSpPr/>
          <p:nvPr/>
        </p:nvCxnSpPr>
        <p:spPr>
          <a:xfrm flipH="1" flipV="1">
            <a:off x="10836667" y="5152759"/>
            <a:ext cx="34247" cy="1023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BC2D39-3867-4F9C-B4AC-3B937BAE33E3}"/>
              </a:ext>
            </a:extLst>
          </p:cNvPr>
          <p:cNvCxnSpPr>
            <a:cxnSpLocks/>
          </p:cNvCxnSpPr>
          <p:nvPr/>
        </p:nvCxnSpPr>
        <p:spPr>
          <a:xfrm flipH="1">
            <a:off x="9906855" y="5140985"/>
            <a:ext cx="929813" cy="11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CB82EB-54B1-4889-9AB8-95EB56B4C7C0}"/>
              </a:ext>
            </a:extLst>
          </p:cNvPr>
          <p:cNvCxnSpPr/>
          <p:nvPr/>
        </p:nvCxnSpPr>
        <p:spPr>
          <a:xfrm flipH="1">
            <a:off x="4917896" y="5055674"/>
            <a:ext cx="1082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09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Kumar Simma</dc:creator>
  <cp:lastModifiedBy>nihit</cp:lastModifiedBy>
  <cp:revision>9</cp:revision>
  <dcterms:created xsi:type="dcterms:W3CDTF">2023-08-24T11:21:16Z</dcterms:created>
  <dcterms:modified xsi:type="dcterms:W3CDTF">2023-08-24T17:25:40Z</dcterms:modified>
</cp:coreProperties>
</file>