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C1B5-C421-D225-2366-FA0D8C2EC8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6DDAA8-C841-37C2-2A3D-E8FC538EC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01C5E-0875-1111-3A46-29C0999EE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8E50-ABAB-479B-8DAF-8AA33217C4B2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FBB50-32A3-966C-328D-698C69D39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C30A5-FA19-DFC0-06A4-2007533E2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A5B64-5BE8-4502-AA1F-FDE8F9A20A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742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9E1C3-3806-B4D9-085A-6F8A7F73C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577CE9-2293-4C7A-303D-D69769911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57C34-CBC8-30E6-4428-843A41B2E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8E50-ABAB-479B-8DAF-8AA33217C4B2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2587F-F6DA-59EA-31B3-908DB561A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F13DC-B264-A061-5981-DB4860064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A5B64-5BE8-4502-AA1F-FDE8F9A20A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0519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BB294E-3E3D-B6F9-5CBB-EA547B19E9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1C3C09-A482-AA1D-C1CF-28D444455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0D94B-41DD-6898-88B2-2C7EC91BD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8E50-ABAB-479B-8DAF-8AA33217C4B2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4F721-E4BD-D7C7-1F36-EFFA544F7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45BD8-058B-FE1A-1EFE-BF5086B57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A5B64-5BE8-4502-AA1F-FDE8F9A20A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846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DCF95-03CE-1522-6958-A35B23E45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E9B1C-1D4C-CF35-1B82-7E2C7F2A6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BD6C5-522B-C76D-B862-BF03E473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8E50-ABAB-479B-8DAF-8AA33217C4B2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64075-422F-6630-0D8C-44DAE49FD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8D385-80B0-F3A5-DB19-0E0B322B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A5B64-5BE8-4502-AA1F-FDE8F9A20A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869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F713F-F5A1-17FD-C686-9E5939592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7B352F-9B88-C4AA-81E9-618C6016A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2AD0C-D29C-105A-6C13-BC65FC1BC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8E50-ABAB-479B-8DAF-8AA33217C4B2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CC9AE-D61A-2124-4E3D-DD15765F6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5F236-BE5B-AB4D-ECBD-15C0F1535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A5B64-5BE8-4502-AA1F-FDE8F9A20A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085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510EA-98F9-0394-A572-047EFF774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B3CEF-BB56-DF41-2A2F-F09280E815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1A547F-0DB2-F97F-41E3-098D3EBE2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5ED70-B682-3CCA-356D-182DB6441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8E50-ABAB-479B-8DAF-8AA33217C4B2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18E79F-1BB1-A754-FB4F-186855BEA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4BEF4-0628-4A04-C923-1B9DEAE07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A5B64-5BE8-4502-AA1F-FDE8F9A20A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7084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C38DD-9E54-6756-1227-149A85E5A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13001-6C6D-8211-C7FD-81E64ADB1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AE7DC1-B700-C1E5-93E9-69F7E66DF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818075-EAE0-17B2-54E5-5FD32EDCEC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FF36AC-53E3-928F-0DE2-960D465EEA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C3954A-EBE2-5FE8-E0B8-1C7C91C04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8E50-ABAB-479B-8DAF-8AA33217C4B2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E4C44F-34ED-DB83-DE1C-7D08A2B3F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23DDA-CB7E-D9C3-BDFF-143943DFB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A5B64-5BE8-4502-AA1F-FDE8F9A20A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803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A27B0-7000-6943-1A9E-F31694B24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8B1B35-0915-91B9-71DA-EBAA3E901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8E50-ABAB-479B-8DAF-8AA33217C4B2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551405-24CE-4B18-1B62-DF53E48F9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B7F3AD-2430-9DAB-A6C8-2DC83FD87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A5B64-5BE8-4502-AA1F-FDE8F9A20A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232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BF20FA-18EE-7C71-1AB8-CCF0849B0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8E50-ABAB-479B-8DAF-8AA33217C4B2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6358F1-553C-1CB7-7CEE-F13F970FD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284155-D66E-EFED-8329-D017C9432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A5B64-5BE8-4502-AA1F-FDE8F9A20A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82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803BE-CE51-52E7-E72E-861F0E6CD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48898-233A-215D-81EF-6769B473B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2E6439-D746-EE8A-4908-BD9DDD2F7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B45297-737F-0FA3-F6DB-55B1AC114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8E50-ABAB-479B-8DAF-8AA33217C4B2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C6E065-85D0-FF75-7D9A-5F75B02AB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E11E7-728D-18FE-18DE-F62EB1FC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A5B64-5BE8-4502-AA1F-FDE8F9A20A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706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5DD4C-C97F-D78F-72BD-E7AFCD0E6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F8487E-6E57-EE24-45D4-7D74D4B9E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5038B7-FA16-7754-64F3-89F0D88807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9BC613-88A1-822F-09BA-B45C9C7A0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8E50-ABAB-479B-8DAF-8AA33217C4B2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9696B-47B0-26CA-9B2F-C487E87E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D80C34-681A-9676-EFA4-E3B0146AB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A5B64-5BE8-4502-AA1F-FDE8F9A20A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74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D70F53-8ED6-7083-EAAB-157AE8433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4C979-029E-D78E-8F3D-61B8A5B22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68506-FF18-5052-16A5-3BF4EC1955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28E50-ABAB-479B-8DAF-8AA33217C4B2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929A3-4354-B8BC-40DD-ED49BC080E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E837A-4F25-12CF-1656-9F36CAAFD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A5B64-5BE8-4502-AA1F-FDE8F9A20A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43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3286F02-8C27-48AB-AC00-600D53C8EDAB}"/>
              </a:ext>
            </a:extLst>
          </p:cNvPr>
          <p:cNvSpPr/>
          <p:nvPr/>
        </p:nvSpPr>
        <p:spPr>
          <a:xfrm>
            <a:off x="1478902" y="1231639"/>
            <a:ext cx="1315616" cy="126896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FE537B6-C31E-47DE-983E-102323B1C723}"/>
              </a:ext>
            </a:extLst>
          </p:cNvPr>
          <p:cNvSpPr/>
          <p:nvPr/>
        </p:nvSpPr>
        <p:spPr>
          <a:xfrm>
            <a:off x="9133115" y="1222310"/>
            <a:ext cx="1315616" cy="126896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832714-AB60-4002-A5DB-93AA53692D70}"/>
              </a:ext>
            </a:extLst>
          </p:cNvPr>
          <p:cNvSpPr txBox="1"/>
          <p:nvPr/>
        </p:nvSpPr>
        <p:spPr>
          <a:xfrm flipH="1">
            <a:off x="1567543" y="1672125"/>
            <a:ext cx="1138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LT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5433D5-6E49-46C5-9011-5D906155757C}"/>
              </a:ext>
            </a:extLst>
          </p:cNvPr>
          <p:cNvSpPr txBox="1"/>
          <p:nvPr/>
        </p:nvSpPr>
        <p:spPr>
          <a:xfrm flipH="1">
            <a:off x="9221755" y="1681455"/>
            <a:ext cx="1138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GT</a:t>
            </a:r>
            <a:endParaRPr lang="en-IN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338584B-E254-4A7E-9E9C-2B94BC586E5B}"/>
              </a:ext>
            </a:extLst>
          </p:cNvPr>
          <p:cNvSpPr/>
          <p:nvPr/>
        </p:nvSpPr>
        <p:spPr>
          <a:xfrm>
            <a:off x="5674178" y="5310295"/>
            <a:ext cx="1138335" cy="11597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34B8CB-A48A-4CE2-A45C-DE1D89B24D52}"/>
              </a:ext>
            </a:extLst>
          </p:cNvPr>
          <p:cNvSpPr txBox="1"/>
          <p:nvPr/>
        </p:nvSpPr>
        <p:spPr>
          <a:xfrm flipH="1">
            <a:off x="5708777" y="5705487"/>
            <a:ext cx="1138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Acc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9ED818-BA61-48FC-9EDF-B417CD8F5EE2}"/>
              </a:ext>
            </a:extLst>
          </p:cNvPr>
          <p:cNvSpPr/>
          <p:nvPr/>
        </p:nvSpPr>
        <p:spPr>
          <a:xfrm>
            <a:off x="3935185" y="832554"/>
            <a:ext cx="4527675" cy="37322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5B66B4-52CF-459C-B92F-9431C9BA2177}"/>
              </a:ext>
            </a:extLst>
          </p:cNvPr>
          <p:cNvSpPr txBox="1"/>
          <p:nvPr/>
        </p:nvSpPr>
        <p:spPr>
          <a:xfrm flipH="1">
            <a:off x="5526832" y="1021884"/>
            <a:ext cx="1138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7917CF-D2C0-4D5A-B169-61C4A8D260C1}"/>
              </a:ext>
            </a:extLst>
          </p:cNvPr>
          <p:cNvSpPr txBox="1"/>
          <p:nvPr/>
        </p:nvSpPr>
        <p:spPr>
          <a:xfrm>
            <a:off x="4110134" y="1449025"/>
            <a:ext cx="397950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If a&gt;b: b is subtracted from a and result is stored in  b.</a:t>
            </a:r>
          </a:p>
          <a:p>
            <a:endParaRPr lang="en-US" sz="1600" dirty="0"/>
          </a:p>
          <a:p>
            <a:r>
              <a:rPr lang="en-US" sz="1600" dirty="0"/>
              <a:t>else if b&gt;a: a is subtracted from b and result is stored in b.</a:t>
            </a:r>
          </a:p>
          <a:p>
            <a:endParaRPr lang="en-US" sz="1600" dirty="0"/>
          </a:p>
          <a:p>
            <a:r>
              <a:rPr lang="en-US" sz="1600" dirty="0"/>
              <a:t>After calculation if a is greater than b then state is changed to LT, else if a is less than b then state is changed to GT, else if they are equal =&gt; Accepted.</a:t>
            </a:r>
          </a:p>
          <a:p>
            <a:endParaRPr lang="en-US" sz="1600" dirty="0"/>
          </a:p>
          <a:p>
            <a:r>
              <a:rPr lang="en-US" sz="1600" dirty="0"/>
              <a:t>Current value of a and/or b = GCD(</a:t>
            </a:r>
            <a:r>
              <a:rPr lang="en-US" sz="1600" dirty="0" err="1"/>
              <a:t>a,b</a:t>
            </a:r>
            <a:r>
              <a:rPr lang="en-US" sz="1600" dirty="0"/>
              <a:t>).</a:t>
            </a:r>
          </a:p>
          <a:p>
            <a:r>
              <a:rPr lang="en-US" dirty="0"/>
              <a:t> </a:t>
            </a:r>
            <a:endParaRPr lang="en-IN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6175F4F-95E2-4BA7-B5A7-8AC4A2FFBAA3}"/>
              </a:ext>
            </a:extLst>
          </p:cNvPr>
          <p:cNvCxnSpPr>
            <a:cxnSpLocks/>
          </p:cNvCxnSpPr>
          <p:nvPr/>
        </p:nvCxnSpPr>
        <p:spPr>
          <a:xfrm flipV="1">
            <a:off x="8584938" y="2491275"/>
            <a:ext cx="548177" cy="207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01EE1B0-AAAF-491F-B020-B866F94A4FCA}"/>
              </a:ext>
            </a:extLst>
          </p:cNvPr>
          <p:cNvCxnSpPr>
            <a:cxnSpLocks/>
          </p:cNvCxnSpPr>
          <p:nvPr/>
        </p:nvCxnSpPr>
        <p:spPr>
          <a:xfrm flipH="1" flipV="1">
            <a:off x="2794518" y="2396022"/>
            <a:ext cx="1042696" cy="495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21F5246-2347-4FEA-9B8A-568C7C3C733B}"/>
              </a:ext>
            </a:extLst>
          </p:cNvPr>
          <p:cNvCxnSpPr>
            <a:cxnSpLocks/>
          </p:cNvCxnSpPr>
          <p:nvPr/>
        </p:nvCxnSpPr>
        <p:spPr>
          <a:xfrm>
            <a:off x="6225072" y="4622608"/>
            <a:ext cx="0" cy="558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F843F0C-9D6B-4236-B7AF-22C2A90BAC9B}"/>
              </a:ext>
            </a:extLst>
          </p:cNvPr>
          <p:cNvSpPr txBox="1"/>
          <p:nvPr/>
        </p:nvSpPr>
        <p:spPr>
          <a:xfrm>
            <a:off x="3010287" y="2845838"/>
            <a:ext cx="677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a&gt;b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387DC75-7175-4573-BF40-5E598D2893F8}"/>
              </a:ext>
            </a:extLst>
          </p:cNvPr>
          <p:cNvSpPr txBox="1"/>
          <p:nvPr/>
        </p:nvSpPr>
        <p:spPr>
          <a:xfrm>
            <a:off x="8808874" y="2765752"/>
            <a:ext cx="64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a&lt;b</a:t>
            </a:r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EFA6CB-818B-4B88-A3CD-2DBF700C1B0D}"/>
              </a:ext>
            </a:extLst>
          </p:cNvPr>
          <p:cNvSpPr txBox="1"/>
          <p:nvPr/>
        </p:nvSpPr>
        <p:spPr>
          <a:xfrm>
            <a:off x="6412854" y="4730437"/>
            <a:ext cx="74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a==b</a:t>
            </a:r>
            <a:endParaRPr lang="en-IN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F985D36-2261-408D-9DD0-A3072EDD67C9}"/>
              </a:ext>
            </a:extLst>
          </p:cNvPr>
          <p:cNvCxnSpPr>
            <a:cxnSpLocks/>
          </p:cNvCxnSpPr>
          <p:nvPr/>
        </p:nvCxnSpPr>
        <p:spPr>
          <a:xfrm>
            <a:off x="2945363" y="2041457"/>
            <a:ext cx="901182" cy="449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E41DA1-04B3-46AC-9F47-3DEF43701D4B}"/>
              </a:ext>
            </a:extLst>
          </p:cNvPr>
          <p:cNvCxnSpPr>
            <a:cxnSpLocks/>
          </p:cNvCxnSpPr>
          <p:nvPr/>
        </p:nvCxnSpPr>
        <p:spPr>
          <a:xfrm flipH="1">
            <a:off x="8542169" y="2050787"/>
            <a:ext cx="475092" cy="215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6B4AE84-9292-40F7-AB67-742F5F4A51C8}"/>
              </a:ext>
            </a:extLst>
          </p:cNvPr>
          <p:cNvSpPr txBox="1"/>
          <p:nvPr/>
        </p:nvSpPr>
        <p:spPr>
          <a:xfrm>
            <a:off x="3592286" y="312757"/>
            <a:ext cx="5169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Q2: Architecture to calculate GCD of 2 numbers</a:t>
            </a:r>
            <a:endParaRPr lang="en-I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257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114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Pavan Kumar Simma</dc:creator>
  <cp:lastModifiedBy>nihit</cp:lastModifiedBy>
  <cp:revision>15</cp:revision>
  <dcterms:created xsi:type="dcterms:W3CDTF">2023-08-24T11:21:16Z</dcterms:created>
  <dcterms:modified xsi:type="dcterms:W3CDTF">2023-08-24T18:11:47Z</dcterms:modified>
</cp:coreProperties>
</file>