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5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7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2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2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5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6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16E1-0C14-4803-80ED-131785F841C1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3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16E1-0C14-4803-80ED-131785F841C1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A1B5-AB52-471C-BD13-C36302F324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main(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char*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(“before”);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execl</a:t>
            </a:r>
            <a:r>
              <a:rPr lang="en-US" sz="2000" dirty="0" smtClean="0"/>
              <a:t>(</a:t>
            </a:r>
            <a:r>
              <a:rPr lang="en-US" sz="2000" dirty="0" err="1" smtClean="0"/>
              <a:t>argv</a:t>
            </a:r>
            <a:r>
              <a:rPr lang="en-US" sz="2000" dirty="0" smtClean="0"/>
              <a:t>[1],</a:t>
            </a:r>
            <a:r>
              <a:rPr lang="en-US" sz="2000" dirty="0" err="1" smtClean="0"/>
              <a:t>argv</a:t>
            </a:r>
            <a:r>
              <a:rPr lang="en-US" sz="2000" dirty="0" smtClean="0"/>
              <a:t>[2], </a:t>
            </a:r>
            <a:r>
              <a:rPr lang="en-US" sz="2000" dirty="0" err="1" smtClean="0"/>
              <a:t>argv</a:t>
            </a:r>
            <a:r>
              <a:rPr lang="en-US" sz="2000" dirty="0" smtClean="0"/>
              <a:t>[3], </a:t>
            </a:r>
            <a:r>
              <a:rPr lang="en-US" sz="2000" dirty="0" err="1" smtClean="0"/>
              <a:t>argv</a:t>
            </a:r>
            <a:r>
              <a:rPr lang="en-US" sz="2000" dirty="0" smtClean="0"/>
              <a:t>[4], (char*)0);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(“after”);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98120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./Ex1 /bin/</a:t>
            </a:r>
            <a:r>
              <a:rPr lang="en-US" dirty="0" err="1" smtClean="0"/>
              <a:t>ls</a:t>
            </a:r>
            <a:r>
              <a:rPr lang="en-US" dirty="0" smtClean="0"/>
              <a:t>  </a:t>
            </a:r>
            <a:r>
              <a:rPr lang="en-US" dirty="0" err="1" smtClean="0"/>
              <a:t>ls</a:t>
            </a:r>
            <a:r>
              <a:rPr lang="en-US" dirty="0" smtClean="0"/>
              <a:t> -l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514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Execv</a:t>
            </a:r>
            <a:r>
              <a:rPr lang="en-US" dirty="0" smtClean="0"/>
              <a:t>(path, temp)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Execvp</a:t>
            </a:r>
            <a:r>
              <a:rPr lang="en-US" dirty="0" smtClean="0"/>
              <a:t>(file, temp)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7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Temp[0]=“ex2”</a:t>
            </a:r>
          </a:p>
          <a:p>
            <a:pPr marL="0" indent="0">
              <a:buNone/>
            </a:pPr>
            <a:r>
              <a:rPr lang="en-US" sz="2400" dirty="0" smtClean="0"/>
              <a:t>Temp[1]=“hello”</a:t>
            </a:r>
          </a:p>
          <a:p>
            <a:pPr marL="0" indent="0">
              <a:buNone/>
            </a:pPr>
            <a:r>
              <a:rPr lang="en-US" sz="2400" dirty="0" smtClean="0"/>
              <a:t>Temp[2]=“world”</a:t>
            </a:r>
          </a:p>
          <a:p>
            <a:pPr marL="0" indent="0">
              <a:buNone/>
            </a:pPr>
            <a:r>
              <a:rPr lang="en-US" sz="2400" dirty="0" smtClean="0"/>
              <a:t>Temp[3]=‘\0’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Execvp</a:t>
            </a:r>
            <a:r>
              <a:rPr lang="en-US" sz="2400" dirty="0" smtClean="0"/>
              <a:t>(temp[0], temp)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Ex2</a:t>
            </a:r>
          </a:p>
          <a:p>
            <a:pPr marL="0" indent="0"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</a:t>
            </a:r>
            <a:r>
              <a:rPr lang="en-US" sz="2400" dirty="0" err="1" smtClean="0"/>
              <a:t>argv</a:t>
            </a:r>
            <a:r>
              <a:rPr lang="en-US" sz="2400" dirty="0" smtClean="0"/>
              <a:t>[0], </a:t>
            </a:r>
            <a:r>
              <a:rPr lang="en-US" sz="2400" dirty="0" err="1" smtClean="0"/>
              <a:t>argv</a:t>
            </a:r>
            <a:r>
              <a:rPr lang="en-US" sz="2400" dirty="0" smtClean="0"/>
              <a:t>[1], </a:t>
            </a:r>
            <a:r>
              <a:rPr lang="en-US" sz="2400" dirty="0" err="1" smtClean="0"/>
              <a:t>argv</a:t>
            </a:r>
            <a:r>
              <a:rPr lang="en-US" sz="2400" dirty="0" smtClean="0"/>
              <a:t>[2])</a:t>
            </a:r>
          </a:p>
          <a:p>
            <a:pPr marL="0" indent="0">
              <a:buNone/>
            </a:pPr>
            <a:r>
              <a:rPr lang="en-US" sz="2400" dirty="0" smtClean="0"/>
              <a:t>Ex2  hello world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875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Main()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err="1" smtClean="0"/>
              <a:t>Pid</a:t>
            </a:r>
            <a:r>
              <a:rPr lang="en-US" sz="1800" dirty="0" smtClean="0"/>
              <a:t>=fork();</a:t>
            </a:r>
          </a:p>
          <a:p>
            <a:pPr marL="0" indent="0">
              <a:buNone/>
            </a:pPr>
            <a:r>
              <a:rPr lang="en-US" sz="1800" dirty="0" smtClean="0"/>
              <a:t>If(</a:t>
            </a:r>
            <a:r>
              <a:rPr lang="en-US" sz="1800" dirty="0" err="1" smtClean="0"/>
              <a:t>pid</a:t>
            </a:r>
            <a:r>
              <a:rPr lang="en-US" sz="1800" dirty="0" smtClean="0"/>
              <a:t>==0)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Child process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getpid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sleep(20);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/>
              <a:t>e</a:t>
            </a:r>
            <a:r>
              <a:rPr lang="en-US" sz="1800" dirty="0" smtClean="0"/>
              <a:t>lse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Parent process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getpid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sleep();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3044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Orphan process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m</a:t>
            </a:r>
            <a:r>
              <a:rPr lang="en-US" sz="1200" dirty="0" smtClean="0"/>
              <a:t>ain()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err="1" smtClean="0"/>
              <a:t>pid</a:t>
            </a:r>
            <a:r>
              <a:rPr lang="en-US" sz="1200" dirty="0" smtClean="0"/>
              <a:t>=fork();</a:t>
            </a:r>
          </a:p>
          <a:p>
            <a:pPr marL="0" indent="0">
              <a:buNone/>
            </a:pPr>
            <a:r>
              <a:rPr lang="en-US" sz="1200" dirty="0" smtClean="0"/>
              <a:t>If(</a:t>
            </a:r>
            <a:r>
              <a:rPr lang="en-US" sz="1200" dirty="0" err="1" smtClean="0"/>
              <a:t>pid</a:t>
            </a:r>
            <a:r>
              <a:rPr lang="en-US" sz="1200" dirty="0" smtClean="0"/>
              <a:t>==0)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getpid</a:t>
            </a:r>
            <a:r>
              <a:rPr lang="en-US" sz="1200" dirty="0" smtClean="0"/>
              <a:t>();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getppid</a:t>
            </a:r>
            <a:r>
              <a:rPr lang="en-US" sz="1200" dirty="0" smtClean="0"/>
              <a:t>();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sleep(10);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getppid</a:t>
            </a:r>
            <a:r>
              <a:rPr lang="en-US" sz="1200" dirty="0" smtClean="0"/>
              <a:t>();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None/>
            </a:pPr>
            <a:r>
              <a:rPr lang="en-US" sz="1200" dirty="0"/>
              <a:t>e</a:t>
            </a:r>
            <a:r>
              <a:rPr lang="en-US" sz="1200" dirty="0" smtClean="0"/>
              <a:t>lse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getpid</a:t>
            </a:r>
            <a:r>
              <a:rPr lang="en-US" sz="1200" dirty="0" smtClean="0"/>
              <a:t>();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getppid</a:t>
            </a:r>
            <a:r>
              <a:rPr lang="en-US" sz="1200" dirty="0" smtClean="0"/>
              <a:t>();</a:t>
            </a:r>
            <a:r>
              <a:rPr lang="en-US" sz="1200" dirty="0"/>
              <a:t>	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279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table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3" y="2838450"/>
            <a:ext cx="8823837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57200" y="3886200"/>
            <a:ext cx="381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518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Zombie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4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Main()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err="1" smtClean="0"/>
              <a:t>Pid</a:t>
            </a:r>
            <a:r>
              <a:rPr lang="en-US" sz="1200" dirty="0" smtClean="0"/>
              <a:t>=fork();</a:t>
            </a:r>
          </a:p>
          <a:p>
            <a:pPr marL="0" indent="0">
              <a:buNone/>
            </a:pPr>
            <a:r>
              <a:rPr lang="en-US" sz="1200" dirty="0" smtClean="0"/>
              <a:t>If(</a:t>
            </a:r>
            <a:r>
              <a:rPr lang="en-US" sz="1200" dirty="0" err="1" smtClean="0"/>
              <a:t>pid</a:t>
            </a:r>
            <a:r>
              <a:rPr lang="en-US" sz="1200" dirty="0" smtClean="0"/>
              <a:t>==0)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(“First Child process”)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None/>
            </a:pPr>
            <a:r>
              <a:rPr lang="en-US" sz="1200" dirty="0"/>
              <a:t>e</a:t>
            </a:r>
            <a:r>
              <a:rPr lang="en-US" sz="1200" dirty="0" smtClean="0"/>
              <a:t>lse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dip=fork()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if(dip==0)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(“second child”)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else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cpid</a:t>
            </a:r>
            <a:r>
              <a:rPr lang="en-US" sz="1200" dirty="0" smtClean="0"/>
              <a:t>=wait(0);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(“child died %d”, </a:t>
            </a:r>
            <a:r>
              <a:rPr lang="en-US" sz="1200" dirty="0" err="1" smtClean="0"/>
              <a:t>cpid</a:t>
            </a:r>
            <a:r>
              <a:rPr lang="en-US" sz="1200" dirty="0" smtClean="0"/>
              <a:t>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cpid</a:t>
            </a:r>
            <a:r>
              <a:rPr lang="en-US" sz="1200" dirty="0" smtClean="0"/>
              <a:t>=wait(0);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(“child died %d”, </a:t>
            </a:r>
            <a:r>
              <a:rPr lang="en-US" sz="1200" dirty="0" err="1" smtClean="0"/>
              <a:t>cpid</a:t>
            </a:r>
            <a:r>
              <a:rPr lang="en-US" sz="1200" dirty="0" smtClean="0"/>
              <a:t>);</a:t>
            </a:r>
          </a:p>
          <a:p>
            <a:pPr marL="0" indent="0">
              <a:buNone/>
            </a:pPr>
            <a:r>
              <a:rPr lang="en-US" sz="1200" dirty="0" smtClean="0"/>
              <a:t> 	</a:t>
            </a:r>
            <a:r>
              <a:rPr lang="en-US" sz="1200" dirty="0" err="1" smtClean="0"/>
              <a:t>printf</a:t>
            </a:r>
            <a:r>
              <a:rPr lang="en-US" sz="1200" dirty="0" smtClean="0"/>
              <a:t>(“Parent”);	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9086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Main()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err="1" smtClean="0"/>
              <a:t>Pid</a:t>
            </a:r>
            <a:r>
              <a:rPr lang="en-US" sz="1800" dirty="0" smtClean="0"/>
              <a:t>=fork();</a:t>
            </a:r>
          </a:p>
          <a:p>
            <a:pPr marL="0" indent="0">
              <a:buNone/>
            </a:pPr>
            <a:r>
              <a:rPr lang="en-US" sz="1800" dirty="0" smtClean="0"/>
              <a:t>If(</a:t>
            </a:r>
            <a:r>
              <a:rPr lang="en-US" sz="1800" dirty="0" err="1" smtClean="0"/>
              <a:t>pid</a:t>
            </a:r>
            <a:r>
              <a:rPr lang="en-US" sz="1800" dirty="0" smtClean="0"/>
              <a:t>==0)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(“child process”)</a:t>
            </a:r>
          </a:p>
          <a:p>
            <a:pPr marL="0" indent="0">
              <a:buNone/>
            </a:pPr>
            <a:r>
              <a:rPr lang="en-US" sz="1800" dirty="0" smtClean="0"/>
              <a:t>	exit(i);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/>
              <a:t>e</a:t>
            </a:r>
            <a:r>
              <a:rPr lang="en-US" sz="1800" dirty="0" smtClean="0"/>
              <a:t>lse</a:t>
            </a:r>
          </a:p>
          <a:p>
            <a:pPr marL="0" indent="0">
              <a:buNone/>
            </a:pPr>
            <a:r>
              <a:rPr lang="en-US" sz="1800" dirty="0" smtClean="0"/>
              <a:t>{	wait(&amp;status);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(“Parent process”);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62600" y="2514600"/>
            <a:ext cx="2971800" cy="4572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1752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termination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934200" y="2514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2602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53300" y="25908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4343400"/>
            <a:ext cx="2971800" cy="4572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8580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8800" y="4431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3581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Abnormal termination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1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(“before”);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execl</a:t>
            </a:r>
            <a:r>
              <a:rPr lang="en-US" dirty="0" smtClean="0"/>
              <a:t>(“</a:t>
            </a:r>
            <a:r>
              <a:rPr lang="en-US" dirty="0" err="1" smtClean="0"/>
              <a:t>usr</a:t>
            </a:r>
            <a:r>
              <a:rPr lang="en-US" dirty="0" smtClean="0"/>
              <a:t>/guest/ex2”, “ex2”, (char*)0);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(“after”);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328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main(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char*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(“before”);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execl</a:t>
            </a:r>
            <a:r>
              <a:rPr lang="en-US" sz="2000" dirty="0" smtClean="0"/>
              <a:t>(</a:t>
            </a:r>
            <a:r>
              <a:rPr lang="en-US" sz="2000" dirty="0" err="1" smtClean="0"/>
              <a:t>argv</a:t>
            </a:r>
            <a:r>
              <a:rPr lang="en-US" sz="2000" dirty="0" smtClean="0"/>
              <a:t>[1],</a:t>
            </a:r>
            <a:r>
              <a:rPr lang="en-US" sz="2000" dirty="0" err="1" smtClean="0"/>
              <a:t>argv</a:t>
            </a:r>
            <a:r>
              <a:rPr lang="en-US" sz="2000" dirty="0" smtClean="0"/>
              <a:t>[2], </a:t>
            </a:r>
            <a:r>
              <a:rPr lang="en-US" sz="2000" dirty="0" err="1" smtClean="0"/>
              <a:t>argv</a:t>
            </a:r>
            <a:r>
              <a:rPr lang="en-US" sz="2000" dirty="0" smtClean="0"/>
              <a:t>[3], </a:t>
            </a:r>
            <a:r>
              <a:rPr lang="en-US" sz="2000" dirty="0" err="1" smtClean="0"/>
              <a:t>argv</a:t>
            </a:r>
            <a:r>
              <a:rPr lang="en-US" sz="2000" dirty="0" smtClean="0"/>
              <a:t>[4], (char*)0);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(“after”);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main(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char*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(“%s %s %s”, </a:t>
            </a:r>
            <a:r>
              <a:rPr lang="en-US" sz="2000" dirty="0" err="1" smtClean="0"/>
              <a:t>argv</a:t>
            </a:r>
            <a:r>
              <a:rPr lang="en-US" sz="2000" dirty="0" smtClean="0"/>
              <a:t>[0], </a:t>
            </a:r>
            <a:r>
              <a:rPr lang="en-US" sz="2000" dirty="0" err="1" smtClean="0"/>
              <a:t>argv</a:t>
            </a:r>
            <a:r>
              <a:rPr lang="en-US" sz="2000" dirty="0" smtClean="0"/>
              <a:t>[1], </a:t>
            </a:r>
            <a:r>
              <a:rPr lang="en-US" sz="2000" dirty="0" err="1" smtClean="0"/>
              <a:t>argv</a:t>
            </a:r>
            <a:r>
              <a:rPr lang="en-US" sz="2000" dirty="0" smtClean="0"/>
              <a:t>[2]);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981200"/>
            <a:ext cx="37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./Ex1 /</a:t>
            </a:r>
            <a:r>
              <a:rPr lang="en-US" dirty="0" err="1" smtClean="0"/>
              <a:t>usr</a:t>
            </a:r>
            <a:r>
              <a:rPr lang="en-US" dirty="0" smtClean="0"/>
              <a:t>/guest/ex2  </a:t>
            </a:r>
            <a:r>
              <a:rPr lang="en-US" dirty="0" err="1" smtClean="0"/>
              <a:t>ex2</a:t>
            </a:r>
            <a:r>
              <a:rPr lang="en-US" dirty="0" smtClean="0"/>
              <a:t> hello world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514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897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9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main(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char*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(“before”);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execl</a:t>
            </a:r>
            <a:r>
              <a:rPr lang="en-US" sz="2000" dirty="0" smtClean="0"/>
              <a:t>(</a:t>
            </a:r>
            <a:r>
              <a:rPr lang="en-US" sz="2000" dirty="0" err="1" smtClean="0"/>
              <a:t>argv</a:t>
            </a:r>
            <a:r>
              <a:rPr lang="en-US" sz="2000" dirty="0" smtClean="0"/>
              <a:t>[1],</a:t>
            </a:r>
            <a:r>
              <a:rPr lang="en-US" sz="2000" dirty="0" err="1" smtClean="0"/>
              <a:t>argv</a:t>
            </a:r>
            <a:r>
              <a:rPr lang="en-US" sz="2000" dirty="0" smtClean="0"/>
              <a:t>[2], </a:t>
            </a:r>
            <a:r>
              <a:rPr lang="en-US" sz="2000" dirty="0" err="1" smtClean="0"/>
              <a:t>argv</a:t>
            </a:r>
            <a:r>
              <a:rPr lang="en-US" sz="2000" dirty="0" smtClean="0"/>
              <a:t>[3], </a:t>
            </a:r>
            <a:r>
              <a:rPr lang="en-US" sz="2000" dirty="0" err="1" smtClean="0"/>
              <a:t>argv</a:t>
            </a:r>
            <a:r>
              <a:rPr lang="en-US" sz="2000" dirty="0" smtClean="0"/>
              <a:t>[4], (char*)0);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(“after”);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main(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char*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(“%s %s %s”, </a:t>
            </a:r>
            <a:r>
              <a:rPr lang="en-US" sz="2000" dirty="0" err="1" smtClean="0"/>
              <a:t>argv</a:t>
            </a:r>
            <a:r>
              <a:rPr lang="en-US" sz="2000" dirty="0" smtClean="0"/>
              <a:t>[0], </a:t>
            </a:r>
            <a:r>
              <a:rPr lang="en-US" sz="2000" dirty="0" err="1" smtClean="0"/>
              <a:t>argv</a:t>
            </a:r>
            <a:r>
              <a:rPr lang="en-US" sz="2000" dirty="0" smtClean="0"/>
              <a:t>[1], </a:t>
            </a:r>
            <a:r>
              <a:rPr lang="en-US" sz="2000" dirty="0" err="1" smtClean="0"/>
              <a:t>argv</a:t>
            </a:r>
            <a:r>
              <a:rPr lang="en-US" sz="2000" dirty="0" smtClean="0"/>
              <a:t>[2]);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981200"/>
            <a:ext cx="37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./Ex1 /</a:t>
            </a:r>
            <a:r>
              <a:rPr lang="en-US" dirty="0" err="1" smtClean="0"/>
              <a:t>usr</a:t>
            </a:r>
            <a:r>
              <a:rPr lang="en-US" dirty="0" smtClean="0"/>
              <a:t>/guest/ex2  </a:t>
            </a:r>
            <a:r>
              <a:rPr lang="en-US" dirty="0" err="1" smtClean="0"/>
              <a:t>ex2</a:t>
            </a:r>
            <a:r>
              <a:rPr lang="en-US" dirty="0" smtClean="0"/>
              <a:t> hello world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514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897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147</Words>
  <Application>Microsoft Office PowerPoint</Application>
  <PresentationFormat>On-screen Show (4:3)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Process</vt:lpstr>
      <vt:lpstr>fork</vt:lpstr>
      <vt:lpstr>Orphan process</vt:lpstr>
      <vt:lpstr>Process table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Bivas Mitra</cp:lastModifiedBy>
  <cp:revision>12</cp:revision>
  <dcterms:created xsi:type="dcterms:W3CDTF">2014-01-10T07:38:00Z</dcterms:created>
  <dcterms:modified xsi:type="dcterms:W3CDTF">2015-01-23T08:15:40Z</dcterms:modified>
</cp:coreProperties>
</file>