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Projected Population Analysis —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Conducted by: Harshith</a:t>
            </a:r>
          </a:p>
          <a:p>
            <a:r>
              <a:t>Malla Reddy University, Hyderabad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Sincere thanks to my mentors and institution:</a:t>
            </a:r>
          </a:p>
          <a:p/>
          <a:p>
            <a:r>
              <a:t>- Dr. B Jogeswara Rao</a:t>
            </a:r>
          </a:p>
          <a:p>
            <a:r>
              <a:t>- Dr. Meeravali Shaik</a:t>
            </a:r>
          </a:p>
          <a:p>
            <a:r>
              <a:t>- Vice-Chancellor VSK Reddy</a:t>
            </a:r>
          </a:p>
          <a:p>
            <a:r>
              <a:t>- Malla Reddy University, Hyderabad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 the full project and code here:</a:t>
            </a:r>
          </a:p>
          <a:p/>
          <a:p>
            <a:r>
              <a:t>https://github.com/harshith0303/govt-dataset-analysis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research focuses on analyzing projected population data for the year 2022 using government-provided datasets. Through this analysis, the objective was to:</a:t>
            </a:r>
          </a:p>
          <a:p/>
          <a:p>
            <a:r>
              <a:t>- Understand population trends and their implications</a:t>
            </a:r>
          </a:p>
          <a:p>
            <a:r>
              <a:t>- Apply data preprocessing for accurate analysis</a:t>
            </a:r>
          </a:p>
          <a:p>
            <a:r>
              <a:t>- Visualize data insights using Python libraries such as Matplotlib and Seaborn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was explored to understand its structure:</a:t>
            </a:r>
          </a:p>
          <a:p/>
          <a:p>
            <a:r>
              <a:t>- Used `df.info()` to inspect data types and missing values</a:t>
            </a:r>
          </a:p>
          <a:p>
            <a:r>
              <a:t>- Used `df.describe()` to review statistical summaries</a:t>
            </a:r>
          </a:p>
          <a:p>
            <a:r>
              <a:t>- Focused on projected population attributes for 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cleaning steps included:</a:t>
            </a:r>
          </a:p>
          <a:p/>
          <a:p>
            <a:r>
              <a:t>- Missing values in 'Rank' were filled with the median.</a:t>
            </a:r>
          </a:p>
          <a:p>
            <a:r>
              <a:t>- Duplicate records were identified and removed.</a:t>
            </a:r>
          </a:p>
          <a:p>
            <a:r>
              <a:t>- Ensured a clean dataset for reliable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 Distribution —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histogram was plotted for the 'Projected_Population_2023_Total' column.</a:t>
            </a:r>
          </a:p>
          <a:p/>
          <a:p>
            <a:r>
              <a:t>- Distribution helps identify skewness and central tendencies.</a:t>
            </a:r>
          </a:p>
          <a:p>
            <a:r>
              <a:t>- Visual inspection reveals how populations are spread across regions.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 Distribution — Male &amp; Female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Separate histograms for male and female populations were plotted.</a:t>
            </a:r>
          </a:p>
          <a:p/>
          <a:p>
            <a:r>
              <a:t>- Allowed a visual comparison of gender-based population projections.</a:t>
            </a:r>
          </a:p>
          <a:p>
            <a:r>
              <a:t>- Helped detect potential demographic imbalances.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Boxplots were used for visual outlier detection:</a:t>
            </a:r>
          </a:p>
          <a:p/>
          <a:p>
            <a:r>
              <a:t>- Focused on the 'Projected_Population_2023_Female' column.</a:t>
            </a:r>
          </a:p>
          <a:p>
            <a:r>
              <a:t>- Outliers were identified for further review.</a:t>
            </a:r>
          </a:p>
          <a:p>
            <a:r>
              <a:t>- Provided context for unusual population projections.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Discovered consistent patterns in projected population.</a:t>
            </a:r>
          </a:p>
          <a:p>
            <a:r>
              <a:t>- Identified data outliers affecting projections.</a:t>
            </a:r>
          </a:p>
          <a:p>
            <a:r>
              <a:t>- Insight: Useful for regional planning, policy, and future studies.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Completed comprehensive preprocessing and visualization.</a:t>
            </a:r>
          </a:p>
          <a:p>
            <a:r>
              <a:t>- Enhanced understanding of projected population dynamics.</a:t>
            </a:r>
          </a:p>
          <a:p>
            <a:r>
              <a:t>- Reinforced the value of data-driven insights for policy and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