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Shahensha 2310030411</a:t>
            </a:r>
          </a:p>
          <a:p>
            <a:r>
              <a:rPr lang="en-IN" dirty="0"/>
              <a:t>K Rahul 2310030129</a:t>
            </a:r>
          </a:p>
          <a:p>
            <a:r>
              <a:rPr lang="en-IN" dirty="0"/>
              <a:t>Praveen Sai 2310030124</a:t>
            </a:r>
          </a:p>
          <a:p>
            <a:r>
              <a:rPr lang="en-IN" dirty="0"/>
              <a:t>Harshith Raj 2310030247</a:t>
            </a:r>
          </a:p>
          <a:p>
            <a:r>
              <a:rPr lang="en-IN" dirty="0"/>
              <a:t>Harshith 2310040125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97914-2D82-3ECC-B679-14F12304D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52356"/>
            <a:ext cx="6263510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Indexing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Java/JSP Efficiency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simple icon representing speed or optimization.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Frontend-Backend Integration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985C23-9046-F388-22C9-552A05EF6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043184"/>
            <a:ext cx="6793992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JSP-Based Approach (MVC Pattern)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 or screenshots showing data flow between frontend and backend.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AA4B6E-E1D2-205C-ACA7-DE983787D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83635"/>
            <a:ext cx="6019597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on Apache Tomcat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 (JUnit for Backend)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 for UI Functionality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diagrams and testing screenshots.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E8741B-B522-8759-918F-70D735826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36771"/>
            <a:ext cx="55595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notifications for due dates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recommendation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improvements with React.js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Summary of Backend &amp; Database Implementation</a:t>
            </a:r>
          </a:p>
          <a:p>
            <a:pPr marL="0" indent="0">
              <a:buNone/>
            </a:pPr>
            <a:r>
              <a:rPr dirty="0"/>
              <a:t>Questions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 A web-based Library Management System that allows users to search, borrow, return books, and manage users.</a:t>
            </a:r>
          </a:p>
          <a:p>
            <a:pPr marL="0" indent="0">
              <a:buNone/>
            </a:pPr>
            <a:r>
              <a:rPr dirty="0"/>
              <a:t>Objective: </a:t>
            </a:r>
            <a:r>
              <a:rPr lang="en-US" dirty="0"/>
              <a:t>B</a:t>
            </a:r>
            <a:r>
              <a:rPr dirty="0"/>
              <a:t>ackend implementation using Java &amp; </a:t>
            </a:r>
            <a:r>
              <a:rPr lang="en-IN"/>
              <a:t>MongoDB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Backend:</a:t>
            </a:r>
            <a:r>
              <a:rPr lang="sv-SE" dirty="0"/>
              <a:t> Java(JSP)</a:t>
            </a:r>
            <a:endParaRPr dirty="0"/>
          </a:p>
          <a:p>
            <a:pPr marL="0" indent="0">
              <a:buNone/>
            </a:pPr>
            <a:r>
              <a:rPr dirty="0"/>
              <a:t>Database: </a:t>
            </a:r>
            <a:r>
              <a:rPr lang="en-IN" dirty="0"/>
              <a:t>MongoDB</a:t>
            </a:r>
            <a:endParaRPr dirty="0"/>
          </a:p>
          <a:p>
            <a:pPr marL="0" indent="0">
              <a:buNone/>
            </a:pPr>
            <a:r>
              <a:rPr dirty="0"/>
              <a:t>Frontend: HTML, CSS, JSP</a:t>
            </a:r>
          </a:p>
          <a:p>
            <a:pPr marL="0" indent="0">
              <a:buNone/>
            </a:pPr>
            <a:r>
              <a:rPr dirty="0"/>
              <a:t>Hosting &amp; Deployment: Apache Tomcat / Localhost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Backend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5C82AF-AA2F-B58F-6CAA-847E06D34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22539"/>
            <a:ext cx="6583680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backend follows a layered architecture to promote modularity, maintainability, and scalability.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Layers: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user requests and interacts with the service layer. 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Implements business logic and data processing.  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Repository/Data Access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database interactions and data persistence.  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Layer: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Represents the data structure and entities (e.g., Book, User, Transaction)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Development &amp;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Functionalities: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Fetch available books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Borrow a 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a 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Register a new 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5CEA42-255D-4A9C-64B8-87B52BF6F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3449" y="1113826"/>
            <a:ext cx="8072223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Design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Collections: users, books, transactions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 (Embedding or Referencing within MongoDB documents)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 of collections for MongoDB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Integration with Java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91BA9F-C39A-2150-D355-D2BBB6769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104" y="1470899"/>
            <a:ext cx="704172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Java Driver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code snippets for connecting to MongoDB and performing basic CRUD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snippets demonstrating MongoDB connection and queries.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Security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D62EFA-0DC2-8F70-D6CD-D8C7BCB4B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6152" y="1459775"/>
            <a:ext cx="68397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(Session-Based)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 illustrating authentication 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Logging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65074F9-372F-513B-AAF0-A12B723F8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5158" y="1565795"/>
            <a:ext cx="7133684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Try-Catch Blocks for Exceptions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 Mechanism: Java Util Logging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Logging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snippets demonstrating error handling and logging.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371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Library Management System</vt:lpstr>
      <vt:lpstr>Introduction</vt:lpstr>
      <vt:lpstr>Technology Stack</vt:lpstr>
      <vt:lpstr>Backend Architecture</vt:lpstr>
      <vt:lpstr>API Development &amp; Endpoints</vt:lpstr>
      <vt:lpstr>Database Design</vt:lpstr>
      <vt:lpstr>Database Integration with Java</vt:lpstr>
      <vt:lpstr>Authentication &amp; Security</vt:lpstr>
      <vt:lpstr>Error Handling &amp; Logging</vt:lpstr>
      <vt:lpstr>Performance Optimization</vt:lpstr>
      <vt:lpstr>Frontend-Backend Integration</vt:lpstr>
      <vt:lpstr>Deployment &amp; Testing</vt:lpstr>
      <vt:lpstr>Future Improvements</vt:lpstr>
      <vt:lpstr>Conclusion &amp; Q/A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subject/>
  <dc:creator/>
  <cp:keywords/>
  <dc:description>generated using python-pptx</dc:description>
  <cp:lastModifiedBy>SHAIK SHAHENSHA .</cp:lastModifiedBy>
  <cp:revision>6</cp:revision>
  <dcterms:created xsi:type="dcterms:W3CDTF">2013-01-27T09:14:16Z</dcterms:created>
  <dcterms:modified xsi:type="dcterms:W3CDTF">2025-04-01T07:17:51Z</dcterms:modified>
  <cp:category/>
</cp:coreProperties>
</file>