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66" r:id="rId2"/>
    <p:sldId id="667" r:id="rId3"/>
    <p:sldId id="668" r:id="rId4"/>
    <p:sldId id="669" r:id="rId5"/>
    <p:sldId id="671" r:id="rId6"/>
    <p:sldId id="672" r:id="rId7"/>
    <p:sldId id="3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7870BC-A3BA-EF6C-937E-F10C5DBF4BEE}" name="ECE Office" initials="EO" userId="S::eceoffice@klh.edu.in::a1903d02-3174-45d9-b2e3-3933321efe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D5"/>
    <a:srgbClr val="1DE4FF"/>
    <a:srgbClr val="D75555"/>
    <a:srgbClr val="5F5F5F"/>
    <a:srgbClr val="9DC642"/>
    <a:srgbClr val="47AAC1"/>
    <a:srgbClr val="006FC0"/>
    <a:srgbClr val="FFFFFF"/>
    <a:srgbClr val="DEEBF7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F0536-C27B-42FA-BEAC-282050F6C803}" v="1" dt="2024-08-14T05:39:30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20039@outlook.com" userId="7154e9dc7e140d61" providerId="LiveId" clId="{F76F0536-C27B-42FA-BEAC-282050F6C803}"/>
    <pc:docChg chg="custSel modSld">
      <pc:chgData name="vaishnavi20039@outlook.com" userId="7154e9dc7e140d61" providerId="LiveId" clId="{F76F0536-C27B-42FA-BEAC-282050F6C803}" dt="2024-08-14T05:40:13.318" v="8" actId="21"/>
      <pc:docMkLst>
        <pc:docMk/>
      </pc:docMkLst>
      <pc:sldChg chg="addSp delSp modSp mod">
        <pc:chgData name="vaishnavi20039@outlook.com" userId="7154e9dc7e140d61" providerId="LiveId" clId="{F76F0536-C27B-42FA-BEAC-282050F6C803}" dt="2024-08-14T05:40:13.318" v="8" actId="21"/>
        <pc:sldMkLst>
          <pc:docMk/>
          <pc:sldMk cId="2203933498" sldId="671"/>
        </pc:sldMkLst>
        <pc:picChg chg="add del mod">
          <ac:chgData name="vaishnavi20039@outlook.com" userId="7154e9dc7e140d61" providerId="LiveId" clId="{F76F0536-C27B-42FA-BEAC-282050F6C803}" dt="2024-08-14T05:40:13.318" v="8" actId="21"/>
          <ac:picMkLst>
            <pc:docMk/>
            <pc:sldMk cId="2203933498" sldId="671"/>
            <ac:picMk id="4" creationId="{62F2938F-9BA7-50E4-740D-8FD24A7A037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5CF2E2-ABFC-0B9A-844E-DF27B3DCA1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7960D-664A-8718-9C80-8E27F5DD3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A5B9A-52DD-4AC4-8F61-834E079057A4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334A4-4313-11EE-2E50-5C3176BC1E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9BED-C522-9F84-F47E-883F803900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22F75-0D86-4976-9A6C-2F127E937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853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3CDB5-7A62-486C-9159-94FCD18B655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1B35E-347B-440A-96DD-CDAE4D1EC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073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457244C-78BD-5850-FE82-66C285D09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1309" y="6156202"/>
            <a:ext cx="4410691" cy="62873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3A7B21-98FC-2813-E54B-7A97EFEBEF1E}"/>
              </a:ext>
            </a:extLst>
          </p:cNvPr>
          <p:cNvCxnSpPr>
            <a:cxnSpLocks/>
          </p:cNvCxnSpPr>
          <p:nvPr userDrawn="1"/>
        </p:nvCxnSpPr>
        <p:spPr>
          <a:xfrm>
            <a:off x="0" y="6288722"/>
            <a:ext cx="7898296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10BE-329F-BA77-EAC5-6D7AFCCF1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557B9-5D93-343D-C0DF-0E90B11AC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0564" y="8560"/>
            <a:ext cx="2467919" cy="8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2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33A3-C6F6-FEE1-DE4C-8336BB07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C646D-8A09-0120-58E9-F9690E6DB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89E2-5CFB-B71F-3613-07883EB8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E66C-4883-2EAE-2680-D8C479F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FCD2-BD9B-724E-DF31-ED3D4EE4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7168F-636E-996B-1E18-1807F2B3E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A2EC4-E9E9-1874-F211-B46E9B07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1A2E-48B5-067C-2EC2-271BDA3E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5ED6-DA81-6FDC-174F-82CBAA51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15E3-753C-FFEA-5D6F-55186F2F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4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215B-3B98-4CEF-BF22-C5554CE7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56D5-7ABA-4DC5-2D46-042D2A05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C6B23-6D38-AEC8-F727-D6CD3E88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F1A0-FC02-0559-87C1-472D274F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C45B-533E-D9C8-E3C6-C1611239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E4C0-E481-6379-137D-72F3BC06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2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7ED-DF65-526F-5B2A-D592100A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F08A-6A0B-AA49-F5C4-7E66B26CF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C3296-8D54-B0B2-24CC-811C63FF5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7EFD4-8C35-460E-2991-E8E5BD1B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F71FD-2133-5645-6EA2-209308EC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3C0E-FCF6-98FA-608B-12A287DA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4587-96DC-628C-CC93-9D92EB8A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A32E2-2030-513E-4ECD-1E2546E9B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003E-F5AC-0FE2-04A5-3548AE9F0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832BE-5C07-84C2-FAE7-883F6CF6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D2B38-0D7E-AAEE-EFBB-F33D14BF9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CC0B7-A54E-C2A5-E2A3-AEB3EF2A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AA245-7661-52CC-8E41-3B8179B2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E9F32-86AA-FE8E-9BDC-C3AB13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1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4B3-9B3B-1F6C-1DCF-62AA3AC5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03CF1-004D-4788-5CEA-27DB5F03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6250B-B46C-FAF4-FC67-E41F607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FEF77-B36B-672A-489C-5F046642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BF41-45B0-24F5-3031-FA673CA2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AB1B5-C99D-F40F-D7A8-1EE94368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4384-8B16-D1AC-5833-2FEC823F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89C2-A91B-0891-FA37-F029FE7D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3FCC-267C-DA72-392E-15414D616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210BF-8829-1715-9519-30FC2B13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570D-28D4-2D1C-D399-1ED88D0D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409F1-4280-3A60-BEF6-307AFB06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9CEC-1396-17F9-FFE7-54DFC13A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8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6D8A-4068-E569-97E5-38ACF753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7C969-C93E-C260-AD74-4600643E0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312B-1CDA-1D8F-9743-EC7461029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799E-724E-2073-D82C-AB01726A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1B3C9-B4CE-F0B3-D258-13F8C7B8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B5CC4-60AE-4A07-4E1F-2122D837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D3264-FA77-9C23-344E-DA7D98A4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07215-51BF-EB39-4150-5637998A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464E-878E-E46C-665A-CE254752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951" y="64627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2ED052D-17C0-490F-B663-52B02C8A531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62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4CCF-2F41-22DB-C900-E0B8DFF99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32756-F386-4008-CA4E-16F26756BD42}"/>
              </a:ext>
            </a:extLst>
          </p:cNvPr>
          <p:cNvSpPr txBox="1"/>
          <p:nvPr/>
        </p:nvSpPr>
        <p:spPr>
          <a:xfrm>
            <a:off x="2596962" y="205299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TEAM DETAILS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2665BA-096F-CBCA-5A48-3272756BE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737206"/>
              </p:ext>
            </p:extLst>
          </p:nvPr>
        </p:nvGraphicFramePr>
        <p:xfrm>
          <a:off x="1022464" y="1858136"/>
          <a:ext cx="10498974" cy="3659685"/>
        </p:xfrm>
        <a:graphic>
          <a:graphicData uri="http://schemas.openxmlformats.org/drawingml/2006/table">
            <a:tbl>
              <a:tblPr firstRow="1" firstCol="1" bandRow="1"/>
              <a:tblGrid>
                <a:gridCol w="3499658">
                  <a:extLst>
                    <a:ext uri="{9D8B030D-6E8A-4147-A177-3AD203B41FA5}">
                      <a16:colId xmlns:a16="http://schemas.microsoft.com/office/drawing/2014/main" val="1040769329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3034757616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835669851"/>
                    </a:ext>
                  </a:extLst>
                </a:gridCol>
              </a:tblGrid>
              <a:tr h="527789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1" dirty="0"/>
                        <a:t>Team Members &amp; Ideas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782208"/>
                  </a:ext>
                </a:extLst>
              </a:tr>
              <a:tr h="510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Individual Idea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215031"/>
                  </a:ext>
                </a:extLst>
              </a:tr>
              <a:tr h="527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.Vaishnavi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310040138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IN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uman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trafficking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923497"/>
                  </a:ext>
                </a:extLst>
              </a:tr>
              <a:tr h="527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.Archana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310040131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mart Phone Screen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615871"/>
                  </a:ext>
                </a:extLst>
              </a:tr>
              <a:tr h="510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IN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arshith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310040125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IN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nemployment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455282"/>
                  </a:ext>
                </a:extLst>
              </a:tr>
              <a:tr h="527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.Shiva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310040130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IN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ducation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087273"/>
                  </a:ext>
                </a:extLst>
              </a:tr>
              <a:tr h="5277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.Manoj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310040139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Solar Energy Management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660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15DBCC-1C33-8300-187C-D79FE9B8B32A}"/>
              </a:ext>
            </a:extLst>
          </p:cNvPr>
          <p:cNvSpPr txBox="1"/>
          <p:nvPr/>
        </p:nvSpPr>
        <p:spPr>
          <a:xfrm>
            <a:off x="1122268" y="1014563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Section: XX</a:t>
            </a:r>
          </a:p>
        </p:txBody>
      </p:sp>
    </p:spTree>
    <p:extLst>
      <p:ext uri="{BB962C8B-B14F-4D97-AF65-F5344CB8AC3E}">
        <p14:creationId xmlns:p14="http://schemas.microsoft.com/office/powerpoint/2010/main" val="80324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DBAFB-A7E7-A4CC-A801-49CF94096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DC88B-A602-570F-6C2D-D862FD8411AC}"/>
              </a:ext>
            </a:extLst>
          </p:cNvPr>
          <p:cNvSpPr txBox="1"/>
          <p:nvPr/>
        </p:nvSpPr>
        <p:spPr>
          <a:xfrm>
            <a:off x="1637180" y="1665692"/>
            <a:ext cx="8703608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Title: UNEMPLOYMENT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final idea is UNEMPLOYMENT which will helps both the undergraduates and the company.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One student proposed the idea on his personal experience.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Every idea form each individual have important in that domain .Unemployment has more importance in society.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Problem undergraduates are facing was this so this need a solution and the solution is website.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28A49-8375-8724-DB33-1D5C5689C40B}"/>
              </a:ext>
            </a:extLst>
          </p:cNvPr>
          <p:cNvSpPr txBox="1"/>
          <p:nvPr/>
        </p:nvSpPr>
        <p:spPr>
          <a:xfrm>
            <a:off x="1825439" y="420452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FINAL IDEA</a:t>
            </a:r>
          </a:p>
        </p:txBody>
      </p:sp>
    </p:spTree>
    <p:extLst>
      <p:ext uri="{BB962C8B-B14F-4D97-AF65-F5344CB8AC3E}">
        <p14:creationId xmlns:p14="http://schemas.microsoft.com/office/powerpoint/2010/main" val="87011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AD651B-2530-6498-8F9E-E31F557E5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4DB52-F510-E4E9-3E9E-D3F19E0A5288}"/>
              </a:ext>
            </a:extLst>
          </p:cNvPr>
          <p:cNvSpPr txBox="1"/>
          <p:nvPr/>
        </p:nvSpPr>
        <p:spPr>
          <a:xfrm>
            <a:off x="648393" y="1296786"/>
            <a:ext cx="10565476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dirty="0" err="1"/>
              <a:t>SKILLsync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Outline your idea as the solution to the problem. Here’s our solution for unemployment we created a website called </a:t>
            </a:r>
            <a:r>
              <a:rPr lang="en-US" b="1" dirty="0"/>
              <a:t>Skillsync</a:t>
            </a:r>
            <a:r>
              <a:rPr lang="en-US" dirty="0"/>
              <a:t> in which we can find people who are available for jobs and who wants to recruit.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Basically, we will have two options after we open website:</a:t>
            </a:r>
            <a:br>
              <a:rPr lang="en-US" dirty="0"/>
            </a:br>
            <a:r>
              <a:rPr lang="en-US" b="1" dirty="0"/>
              <a:t>1. Recruiter : </a:t>
            </a:r>
            <a:r>
              <a:rPr lang="en-US" dirty="0"/>
              <a:t>The one who wants to offer job will enter the details about the position available in their company and the details gets automatically saved.</a:t>
            </a:r>
            <a:br>
              <a:rPr lang="en-US" dirty="0"/>
            </a:br>
            <a:r>
              <a:rPr lang="en-US" b="1" dirty="0"/>
              <a:t>2.Interviewer: </a:t>
            </a:r>
            <a:r>
              <a:rPr lang="en-US" dirty="0"/>
              <a:t>The people who are searching for jobs will leave their details in the website about the job and skills they have. </a:t>
            </a:r>
            <a:br>
              <a:rPr lang="en-US" dirty="0"/>
            </a:br>
            <a:r>
              <a:rPr lang="en-US" dirty="0"/>
              <a:t>If the recruiter and interviewer details matches then a mail goes to both of them saying job is available.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869D2-9C97-9F85-802A-8B9E811DBD02}"/>
              </a:ext>
            </a:extLst>
          </p:cNvPr>
          <p:cNvSpPr txBox="1"/>
          <p:nvPr/>
        </p:nvSpPr>
        <p:spPr>
          <a:xfrm>
            <a:off x="2430556" y="649052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57331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03465-9B3F-5297-E15B-145E7A68E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B948B-0758-F35D-963C-C5F200E1AC24}"/>
              </a:ext>
            </a:extLst>
          </p:cNvPr>
          <p:cNvSpPr txBox="1"/>
          <p:nvPr/>
        </p:nvSpPr>
        <p:spPr>
          <a:xfrm>
            <a:off x="390699" y="955965"/>
            <a:ext cx="11097490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Potential Impact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Visibility of Job Listings: </a:t>
            </a:r>
            <a:r>
              <a:rPr lang="en-US" dirty="0"/>
              <a:t>A job website increases the visibility of available jobs by centralizing listings from various employers. This makes it easier for job seekers to find opportunities that match their skills and preferences.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Enhanced Matching: </a:t>
            </a:r>
            <a:r>
              <a:rPr lang="en-US" dirty="0"/>
              <a:t>Advanced features like search filters, resume builders, and job matching algorithms can help job seekers find positions that align with their qualifications and interests, improving the likelihood of successful employment.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Continuous Availability: </a:t>
            </a:r>
            <a:r>
              <a:rPr lang="en-US" dirty="0"/>
              <a:t>Unlike traditional job postings, a website is available 24/7, allowing job seekers to search for opportunities at their convenience.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Target Users: </a:t>
            </a:r>
            <a:r>
              <a:rPr lang="en-US" dirty="0"/>
              <a:t>Undergraduates , post graduates.</a:t>
            </a:r>
            <a:br>
              <a:rPr lang="en-US" dirty="0"/>
            </a:br>
            <a:r>
              <a:rPr lang="en-US" dirty="0"/>
              <a:t>Benefits: wider reach of employees, increase employability.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4F6DC-776F-61B8-1B11-B81EE592C69C}"/>
              </a:ext>
            </a:extLst>
          </p:cNvPr>
          <p:cNvSpPr txBox="1"/>
          <p:nvPr/>
        </p:nvSpPr>
        <p:spPr>
          <a:xfrm>
            <a:off x="2152995" y="433898"/>
            <a:ext cx="57975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39954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F70E1C-8754-CA92-EA55-4CD6ADE46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70711-7DB9-2F2D-7FD6-3FDA0D534C4F}"/>
              </a:ext>
            </a:extLst>
          </p:cNvPr>
          <p:cNvSpPr txBox="1"/>
          <p:nvPr/>
        </p:nvSpPr>
        <p:spPr>
          <a:xfrm>
            <a:off x="1200647" y="886291"/>
            <a:ext cx="7450372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b="1" dirty="0"/>
              <a:t>SkillSync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At this stage we have completed a rough prototype . For Preparing the rough prototype we have used visual studio to code the program . The languages that we have used to develop the prototype was (HTML ,JavaScript ,CSS ).After completing the development of the website It will helps the undergraduates and the MNC . The website will be the easy and the best way to finding the employe or finding the job . This website is cost effective.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Prototype need technologies , The idea was inspired from a online platform (Linked In , Naukri.com) we have done some extension to that online platform.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CAD78-0698-EE6E-F582-D6E995C6C972}"/>
              </a:ext>
            </a:extLst>
          </p:cNvPr>
          <p:cNvSpPr txBox="1"/>
          <p:nvPr/>
        </p:nvSpPr>
        <p:spPr>
          <a:xfrm>
            <a:off x="1838885" y="178405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PROTOTYPE PLAN</a:t>
            </a:r>
          </a:p>
        </p:txBody>
      </p:sp>
    </p:spTree>
    <p:extLst>
      <p:ext uri="{BB962C8B-B14F-4D97-AF65-F5344CB8AC3E}">
        <p14:creationId xmlns:p14="http://schemas.microsoft.com/office/powerpoint/2010/main" val="220393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F70E1C-8754-CA92-EA55-4CD6ADE46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A8FA6-84E2-2FCA-C93D-A7A7ED12095B}"/>
              </a:ext>
            </a:extLst>
          </p:cNvPr>
          <p:cNvSpPr txBox="1"/>
          <p:nvPr/>
        </p:nvSpPr>
        <p:spPr>
          <a:xfrm>
            <a:off x="698269" y="1061103"/>
            <a:ext cx="10266217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Summary &amp; Next Steps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Key points 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Impact or reduce unemployment by providing a centralized platform for job seekers and employers to connect.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dirty="0"/>
              <a:t>By supporting diverse employment needs and offering resources for skill development, the website can empower individuals to find suitable employment and improve their employability.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next steps to forward after the prototype is to  develop the website to an updated version like code a program for the notification part and the verification call and we want to develop to a level that connect the graduate and the company by conversation  between  the company and the graduate through the website.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83128-90BC-EDFA-8C0C-C8B9D944A6A2}"/>
              </a:ext>
            </a:extLst>
          </p:cNvPr>
          <p:cNvSpPr txBox="1"/>
          <p:nvPr/>
        </p:nvSpPr>
        <p:spPr>
          <a:xfrm>
            <a:off x="1879226" y="353217"/>
            <a:ext cx="609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1560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5228DC6-9291-76CD-6411-F1DE60CB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33463"/>
            <a:ext cx="73152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7D308-C81E-3ADB-D532-F2C02B4829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D052D-17C0-490F-B663-52B02C8A5315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9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0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C00000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29595</TotalTime>
  <Words>624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vaishnavi20039@outlook.com</cp:lastModifiedBy>
  <cp:revision>710</cp:revision>
  <dcterms:created xsi:type="dcterms:W3CDTF">2023-08-05T11:01:50Z</dcterms:created>
  <dcterms:modified xsi:type="dcterms:W3CDTF">2024-08-14T05:40:15Z</dcterms:modified>
</cp:coreProperties>
</file>