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7" r:id="rId5"/>
    <p:sldId id="259" r:id="rId6"/>
    <p:sldId id="260" r:id="rId7"/>
    <p:sldId id="261" r:id="rId8"/>
    <p:sldId id="262" r:id="rId9"/>
    <p:sldId id="263" r:id="rId10"/>
    <p:sldId id="264" r:id="rId11"/>
    <p:sldId id="265"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file:///C:\Users\hp\Downloads\app-release%20(1).apk" TargetMode="External"/><Relationship Id="rId2" Type="http://schemas.openxmlformats.org/officeDocument/2006/relationships/hyperlink" Target="https://chatgpt-clone-3sgm5wg8rmwljmnjka2pro.streamlit.app/"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130425"/>
            <a:ext cx="8534400" cy="1984375"/>
          </a:xfrm>
        </p:spPr>
        <p:txBody>
          <a:bodyPr/>
          <a:lstStyle/>
          <a:p>
            <a:r>
              <a:rPr lang="en-US" dirty="0" smtClean="0"/>
              <a:t>CHATBOT</a:t>
            </a:r>
            <a:endParaRPr lang="en-US" dirty="0"/>
          </a:p>
        </p:txBody>
      </p:sp>
      <p:sp>
        <p:nvSpPr>
          <p:cNvPr id="3" name="Subtitle 2"/>
          <p:cNvSpPr>
            <a:spLocks noGrp="1"/>
          </p:cNvSpPr>
          <p:nvPr>
            <p:ph type="subTitle" idx="1"/>
          </p:nvPr>
        </p:nvSpPr>
        <p:spPr>
          <a:xfrm>
            <a:off x="1371600" y="3429000"/>
            <a:ext cx="6400800" cy="2209800"/>
          </a:xfrm>
        </p:spPr>
        <p:txBody>
          <a:bodyPr/>
          <a:lstStyle/>
          <a:p>
            <a:r>
              <a:rPr lang="en-US" dirty="0" smtClean="0"/>
              <a:t>INTEGRATED WITH CHATGPT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CHATBOT</a:t>
            </a:r>
            <a:endParaRPr lang="en-US" dirty="0"/>
          </a:p>
        </p:txBody>
      </p:sp>
      <p:sp>
        <p:nvSpPr>
          <p:cNvPr id="3" name="Content Placeholder 2"/>
          <p:cNvSpPr>
            <a:spLocks noGrp="1"/>
          </p:cNvSpPr>
          <p:nvPr>
            <p:ph idx="1"/>
          </p:nvPr>
        </p:nvSpPr>
        <p:spPr/>
        <p:txBody>
          <a:bodyPr>
            <a:normAutofit fontScale="62500" lnSpcReduction="20000"/>
          </a:bodyPr>
          <a:lstStyle/>
          <a:p>
            <a:r>
              <a:rPr lang="en-US" b="1" dirty="0" smtClean="0"/>
              <a:t>Natural and Engaging Conversations: </a:t>
            </a:r>
            <a:r>
              <a:rPr lang="en-US" dirty="0" smtClean="0"/>
              <a:t>With </a:t>
            </a:r>
            <a:r>
              <a:rPr lang="en-US" dirty="0" err="1" smtClean="0"/>
              <a:t>ChatGPT's</a:t>
            </a:r>
            <a:r>
              <a:rPr lang="en-US" dirty="0" smtClean="0"/>
              <a:t> language generation capabilities, the chatbot can engage users in natural and meaningful conversations, providing a human-like experience that keeps users engaged and satisfied</a:t>
            </a:r>
            <a:r>
              <a:rPr lang="en-US" dirty="0" smtClean="0"/>
              <a:t>.</a:t>
            </a:r>
          </a:p>
          <a:p>
            <a:r>
              <a:rPr lang="en-US" b="1" dirty="0" smtClean="0"/>
              <a:t>24/7 </a:t>
            </a:r>
            <a:r>
              <a:rPr lang="en-US" b="1" dirty="0" smtClean="0"/>
              <a:t>Availability: </a:t>
            </a:r>
            <a:r>
              <a:rPr lang="en-US" dirty="0" smtClean="0"/>
              <a:t>The chatbot, being AI-powered, is available round-the-clock on both the website and the Android app, ensuring users can access assistance whenever they need it, regardless of time zones</a:t>
            </a:r>
            <a:r>
              <a:rPr lang="en-US" dirty="0" smtClean="0"/>
              <a:t>.</a:t>
            </a:r>
          </a:p>
          <a:p>
            <a:r>
              <a:rPr lang="en-US" b="1" dirty="0" smtClean="0"/>
              <a:t>Seamless </a:t>
            </a:r>
            <a:r>
              <a:rPr lang="en-US" b="1" dirty="0" smtClean="0"/>
              <a:t>Omni-Channel Experience: </a:t>
            </a:r>
            <a:r>
              <a:rPr lang="en-US" dirty="0" smtClean="0"/>
              <a:t>Users can seamlessly transition between the website and the Android app, continuing conversations without disruption. This unified experience enhances user satisfaction and </a:t>
            </a:r>
            <a:r>
              <a:rPr lang="en-US" dirty="0" smtClean="0"/>
              <a:t>convenience.</a:t>
            </a:r>
          </a:p>
          <a:p>
            <a:r>
              <a:rPr lang="en-US" b="1" dirty="0" smtClean="0"/>
              <a:t>Multi-Platform </a:t>
            </a:r>
            <a:r>
              <a:rPr lang="en-US" b="1" dirty="0" smtClean="0"/>
              <a:t>Accessibility: </a:t>
            </a:r>
            <a:r>
              <a:rPr lang="en-US" dirty="0" smtClean="0"/>
              <a:t>Users can interact with the chatbot using their preferred platform, whether it's the website on a desktop or the Android app on a mobile device, providing flexibility and accessibility</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hlinkClick r:id="rId2"/>
              </a:rPr>
              <a:t>KH-CHATBOT</a:t>
            </a:r>
            <a:endParaRPr lang="en-US" dirty="0" smtClean="0"/>
          </a:p>
          <a:p>
            <a:r>
              <a:rPr lang="en-US" dirty="0" smtClean="0">
                <a:hlinkClick r:id="rId3" action="ppaction://hlinkfile"/>
              </a:rPr>
              <a:t>KH-CHATBOT(APK)</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POSSIBILITIES</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Cross-Platform Integration: </a:t>
            </a:r>
            <a:r>
              <a:rPr lang="en-US" dirty="0" smtClean="0"/>
              <a:t>Expanding the integration beyond Android to include an </a:t>
            </a:r>
            <a:r>
              <a:rPr lang="en-US" dirty="0" err="1" smtClean="0"/>
              <a:t>iOS</a:t>
            </a:r>
            <a:r>
              <a:rPr lang="en-US" dirty="0" smtClean="0"/>
              <a:t> app could extend the </a:t>
            </a:r>
            <a:r>
              <a:rPr lang="en-US" dirty="0" err="1" smtClean="0"/>
              <a:t>chatbot's</a:t>
            </a:r>
            <a:r>
              <a:rPr lang="en-US" dirty="0" smtClean="0"/>
              <a:t> reach to a broader user base, ensuring a consistent experience across major mobile platforms</a:t>
            </a:r>
            <a:r>
              <a:rPr lang="en-US" dirty="0" smtClean="0"/>
              <a:t>.</a:t>
            </a:r>
          </a:p>
          <a:p>
            <a:r>
              <a:rPr lang="en-US" b="1" dirty="0" smtClean="0"/>
              <a:t>AI-Assisted Content Generation: </a:t>
            </a:r>
            <a:r>
              <a:rPr lang="en-US" dirty="0" smtClean="0"/>
              <a:t>The chatbot could be developed to assist users in creating content, such as writing articles, emails, or social media posts, based on their input and style preferences</a:t>
            </a:r>
            <a:r>
              <a:rPr lang="en-US" dirty="0" smtClean="0"/>
              <a:t>.</a:t>
            </a:r>
          </a:p>
          <a:p>
            <a:r>
              <a:rPr lang="en-US" b="1" dirty="0" smtClean="0"/>
              <a:t>Offline Mode Enhancement: </a:t>
            </a:r>
            <a:r>
              <a:rPr lang="en-US" dirty="0" smtClean="0"/>
              <a:t>Strengthening the </a:t>
            </a:r>
            <a:r>
              <a:rPr lang="en-US" dirty="0" err="1" smtClean="0"/>
              <a:t>chatbot's</a:t>
            </a:r>
            <a:r>
              <a:rPr lang="en-US" dirty="0" smtClean="0"/>
              <a:t> offline capabilities would ensure that users can still access basic information and features even when connectivity is limited</a:t>
            </a:r>
            <a:r>
              <a:rPr lang="en-US" dirty="0" smtClean="0"/>
              <a:t>.</a:t>
            </a:r>
          </a:p>
          <a:p>
            <a:r>
              <a:rPr lang="en-US" b="1" dirty="0" smtClean="0"/>
              <a:t>Multilingual Support: </a:t>
            </a:r>
            <a:r>
              <a:rPr lang="en-US" dirty="0" smtClean="0"/>
              <a:t>Enabling the chatbot to converse fluently in multiple languages would open doors to a global audience. Users from diverse linguistic backgrounds would be able to interact with the chatbot in their native language, enhancing inclusivity and engagement.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 am excited to discuss the integration of a powerful chatbot into a website and Android app, powered by </a:t>
            </a:r>
            <a:r>
              <a:rPr lang="en-US" dirty="0" err="1" smtClean="0"/>
              <a:t>ChatGPT</a:t>
            </a:r>
            <a:r>
              <a:rPr lang="en-US" dirty="0" smtClean="0"/>
              <a:t>. The objective of this presentation is to explore the benefits and capabilities that come with integrating a chatbot using </a:t>
            </a:r>
            <a:r>
              <a:rPr lang="en-US" dirty="0" err="1" smtClean="0"/>
              <a:t>ChatGPT</a:t>
            </a:r>
            <a:r>
              <a:rPr lang="en-US" dirty="0" smtClean="0"/>
              <a:t> into both website and Android app platforms. By leveraging </a:t>
            </a:r>
            <a:r>
              <a:rPr lang="en-US" dirty="0" err="1" smtClean="0"/>
              <a:t>ChatGPT's</a:t>
            </a:r>
            <a:r>
              <a:rPr lang="en-US" dirty="0" smtClean="0"/>
              <a:t> advanced language model, we can create an intelligent chatbot that adapts to user queries and provides relevant responses. This integration enhances user experience, streamlines communication, and offers personalized assistance. Users can access the chatbot from different platforms, ensuring widespread availability and convenience. Throughout this presentation, we will explore the advantages and demonstrate successful implementations, showcasing how this innovative technology can revolutionize user interactions and drive success. Thank you for your attention, and let's get started!</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CHATGPT</a:t>
            </a:r>
            <a:endParaRPr lang="en-US" dirty="0"/>
          </a:p>
        </p:txBody>
      </p:sp>
      <p:sp>
        <p:nvSpPr>
          <p:cNvPr id="3" name="Content Placeholder 2"/>
          <p:cNvSpPr>
            <a:spLocks noGrp="1"/>
          </p:cNvSpPr>
          <p:nvPr>
            <p:ph idx="1"/>
          </p:nvPr>
        </p:nvSpPr>
        <p:spPr/>
        <p:txBody>
          <a:bodyPr>
            <a:normAutofit fontScale="70000" lnSpcReduction="20000"/>
          </a:bodyPr>
          <a:lstStyle/>
          <a:p>
            <a:r>
              <a:rPr lang="en-US" dirty="0" err="1" smtClean="0"/>
              <a:t>ChatGPT</a:t>
            </a:r>
            <a:r>
              <a:rPr lang="en-US" dirty="0" smtClean="0"/>
              <a:t> is a powerful language model developed by </a:t>
            </a:r>
            <a:r>
              <a:rPr lang="en-US" dirty="0" err="1" smtClean="0"/>
              <a:t>OpenAI</a:t>
            </a:r>
            <a:r>
              <a:rPr lang="en-US" dirty="0" smtClean="0"/>
              <a:t>, offering two engine variants for integration</a:t>
            </a:r>
            <a:r>
              <a:rPr lang="en-US" dirty="0" smtClean="0"/>
              <a:t>:</a:t>
            </a:r>
          </a:p>
          <a:p>
            <a:r>
              <a:rPr lang="en-US" dirty="0" smtClean="0"/>
              <a:t> 1)gpt-3.5-turbo</a:t>
            </a:r>
          </a:p>
          <a:p>
            <a:r>
              <a:rPr lang="en-US" dirty="0" smtClean="0"/>
              <a:t>2)</a:t>
            </a:r>
            <a:r>
              <a:rPr lang="en-US" dirty="0" err="1" smtClean="0"/>
              <a:t>D</a:t>
            </a:r>
            <a:r>
              <a:rPr lang="en-US" dirty="0" err="1" smtClean="0"/>
              <a:t>avinci</a:t>
            </a:r>
            <a:r>
              <a:rPr lang="en-US" dirty="0" smtClean="0"/>
              <a:t> </a:t>
            </a:r>
          </a:p>
          <a:p>
            <a:r>
              <a:rPr lang="en-US" dirty="0" smtClean="0"/>
              <a:t>The </a:t>
            </a:r>
            <a:r>
              <a:rPr lang="en-US" dirty="0" smtClean="0"/>
              <a:t>gpt-3.5-turbo variant provides excellent performance across various chat-based applications, making it ideal for tasks like customer support and recommendations. On the other hand, the </a:t>
            </a:r>
            <a:r>
              <a:rPr lang="en-US" dirty="0" err="1" smtClean="0"/>
              <a:t>davinci</a:t>
            </a:r>
            <a:r>
              <a:rPr lang="en-US" dirty="0" smtClean="0"/>
              <a:t> variant, with its larger model size and advanced capabilities, enables more customized and sophisticated chatbot experiences. Both variants allow developers to train </a:t>
            </a:r>
            <a:r>
              <a:rPr lang="en-US" dirty="0" err="1" smtClean="0"/>
              <a:t>chatbots</a:t>
            </a:r>
            <a:r>
              <a:rPr lang="en-US" dirty="0" smtClean="0"/>
              <a:t> with specific instructions, enhancing conversation flow and user engagement. By integrating </a:t>
            </a:r>
            <a:r>
              <a:rPr lang="en-US" dirty="0" err="1" smtClean="0"/>
              <a:t>ChatGPT</a:t>
            </a:r>
            <a:r>
              <a:rPr lang="en-US" dirty="0" smtClean="0"/>
              <a:t> into websites and Android apps, businesses can leverage its advanced language capabilities to provide accurate responses and create interactive and personalized user experiences.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609600" y="1752600"/>
            <a:ext cx="8001000" cy="37338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a:t>
            </a:r>
            <a:endParaRPr lang="en-US" dirty="0"/>
          </a:p>
        </p:txBody>
      </p:sp>
      <p:sp>
        <p:nvSpPr>
          <p:cNvPr id="3" name="Content Placeholder 2"/>
          <p:cNvSpPr>
            <a:spLocks noGrp="1"/>
          </p:cNvSpPr>
          <p:nvPr>
            <p:ph idx="1"/>
          </p:nvPr>
        </p:nvSpPr>
        <p:spPr/>
        <p:txBody>
          <a:bodyPr>
            <a:normAutofit/>
          </a:bodyPr>
          <a:lstStyle/>
          <a:p>
            <a:r>
              <a:rPr lang="en-US" sz="2200" dirty="0" smtClean="0"/>
              <a:t>The integration of </a:t>
            </a:r>
            <a:r>
              <a:rPr lang="en-US" sz="2200" dirty="0" err="1" smtClean="0"/>
              <a:t>ChatGPT</a:t>
            </a:r>
            <a:r>
              <a:rPr lang="en-US" sz="2200" dirty="0" smtClean="0"/>
              <a:t> into the chatbot occurs through two distinct channels: </a:t>
            </a:r>
            <a:endParaRPr lang="en-US" sz="2200" dirty="0" smtClean="0"/>
          </a:p>
          <a:p>
            <a:r>
              <a:rPr lang="en-US" sz="2200" dirty="0" smtClean="0"/>
              <a:t>1) website</a:t>
            </a:r>
          </a:p>
          <a:p>
            <a:r>
              <a:rPr lang="en-US" sz="2200" dirty="0" smtClean="0"/>
              <a:t>2) Android </a:t>
            </a:r>
            <a:r>
              <a:rPr lang="en-US" sz="2200" dirty="0" smtClean="0"/>
              <a:t>app. </a:t>
            </a:r>
            <a:endParaRPr lang="en-US" sz="2200" dirty="0" smtClean="0"/>
          </a:p>
          <a:p>
            <a:r>
              <a:rPr lang="en-US" sz="2200" dirty="0" smtClean="0"/>
              <a:t>In </a:t>
            </a:r>
            <a:r>
              <a:rPr lang="en-US" sz="2200" dirty="0" smtClean="0"/>
              <a:t>the website integration, users engage with the chatbot directly on the website interface, where they input text or voice commands, initiating a dynamic conversation with </a:t>
            </a:r>
            <a:r>
              <a:rPr lang="en-US" sz="2200" dirty="0" err="1" smtClean="0"/>
              <a:t>ChatGPT</a:t>
            </a:r>
            <a:r>
              <a:rPr lang="en-US" sz="2200" dirty="0" smtClean="0"/>
              <a:t>. Similarly, within the Android app integration, users access the chatbot through the app's interface, benefiting from features like voice input and push notifications. Both platforms leverage </a:t>
            </a:r>
            <a:r>
              <a:rPr lang="en-US" sz="2200" dirty="0" err="1" smtClean="0"/>
              <a:t>ChatGPT's</a:t>
            </a:r>
            <a:r>
              <a:rPr lang="en-US" sz="2200" dirty="0" smtClean="0"/>
              <a:t> capabilities to provide real-time, context-aware responses, resulting in a seamless and unified user experience across web and mobile interactions</a:t>
            </a:r>
            <a:r>
              <a:rPr lang="en-US" sz="2600" dirty="0" smtClean="0"/>
              <a:t>.</a:t>
            </a:r>
            <a:endParaRPr lang="en-US" sz="2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WEBSITE INTEGRATION</a:t>
            </a:r>
            <a:endParaRPr lang="en-US" dirty="0"/>
          </a:p>
        </p:txBody>
      </p:sp>
      <p:sp>
        <p:nvSpPr>
          <p:cNvPr id="3" name="Content Placeholder 2"/>
          <p:cNvSpPr>
            <a:spLocks noGrp="1"/>
          </p:cNvSpPr>
          <p:nvPr>
            <p:ph idx="1"/>
          </p:nvPr>
        </p:nvSpPr>
        <p:spPr/>
        <p:txBody>
          <a:bodyPr>
            <a:normAutofit lnSpcReduction="10000"/>
          </a:bodyPr>
          <a:lstStyle/>
          <a:p>
            <a:r>
              <a:rPr lang="en-US" sz="2200" dirty="0" smtClean="0"/>
              <a:t>The website integration harnesses </a:t>
            </a:r>
            <a:r>
              <a:rPr lang="en-US" sz="2200" dirty="0" err="1" smtClean="0"/>
              <a:t>OpenAI's</a:t>
            </a:r>
            <a:r>
              <a:rPr lang="en-US" sz="2200" dirty="0" smtClean="0"/>
              <a:t> capabilities and the </a:t>
            </a:r>
            <a:r>
              <a:rPr lang="en-US" sz="2200" dirty="0" err="1" smtClean="0"/>
              <a:t>Streamlit</a:t>
            </a:r>
            <a:r>
              <a:rPr lang="en-US" sz="2200" dirty="0" smtClean="0"/>
              <a:t> Python module, seamlessly incorporating </a:t>
            </a:r>
            <a:r>
              <a:rPr lang="en-US" sz="2200" dirty="0" err="1" smtClean="0"/>
              <a:t>ChatGPT</a:t>
            </a:r>
            <a:r>
              <a:rPr lang="en-US" sz="2200" dirty="0" smtClean="0"/>
              <a:t> to deliver a dynamic conversational experience on the website interface</a:t>
            </a:r>
            <a:r>
              <a:rPr lang="en-US" sz="2200" dirty="0" smtClean="0"/>
              <a:t>.</a:t>
            </a:r>
          </a:p>
          <a:p>
            <a:r>
              <a:rPr lang="en-US" sz="2200" dirty="0" smtClean="0"/>
              <a:t>Utilizing </a:t>
            </a:r>
            <a:r>
              <a:rPr lang="en-US" sz="2200" dirty="0" err="1" smtClean="0"/>
              <a:t>OpenAI's</a:t>
            </a:r>
            <a:r>
              <a:rPr lang="en-US" sz="2200" dirty="0" smtClean="0"/>
              <a:t> technology in tandem with the </a:t>
            </a:r>
            <a:r>
              <a:rPr lang="en-US" sz="2200" dirty="0" err="1" smtClean="0"/>
              <a:t>Streamlit</a:t>
            </a:r>
            <a:r>
              <a:rPr lang="en-US" sz="2200" dirty="0" smtClean="0"/>
              <a:t> Python module, the website integration seamlessly merges </a:t>
            </a:r>
            <a:r>
              <a:rPr lang="en-US" sz="2200" dirty="0" err="1" smtClean="0"/>
              <a:t>ChatGPT's</a:t>
            </a:r>
            <a:r>
              <a:rPr lang="en-US" sz="2200" dirty="0" smtClean="0"/>
              <a:t> conversational prowess into the website interface, offering users a fluid and interactive experience</a:t>
            </a:r>
            <a:r>
              <a:rPr lang="en-US" sz="2200" dirty="0" smtClean="0"/>
              <a:t>.</a:t>
            </a:r>
          </a:p>
          <a:p>
            <a:r>
              <a:rPr lang="en-US" sz="2200" dirty="0" smtClean="0"/>
              <a:t>By ingeniously integrating </a:t>
            </a:r>
            <a:r>
              <a:rPr lang="en-US" sz="2200" dirty="0" err="1" smtClean="0"/>
              <a:t>OpenAI's</a:t>
            </a:r>
            <a:r>
              <a:rPr lang="en-US" sz="2200" dirty="0" smtClean="0"/>
              <a:t> cutting-edge technology and the versatile </a:t>
            </a:r>
            <a:r>
              <a:rPr lang="en-US" sz="2200" dirty="0" err="1" smtClean="0"/>
              <a:t>Streamlit</a:t>
            </a:r>
            <a:r>
              <a:rPr lang="en-US" sz="2200" dirty="0" smtClean="0"/>
              <a:t> Python module, the website integration effortlessly infuses </a:t>
            </a:r>
            <a:r>
              <a:rPr lang="en-US" sz="2200" dirty="0" err="1" smtClean="0"/>
              <a:t>ChatGPT's</a:t>
            </a:r>
            <a:r>
              <a:rPr lang="en-US" sz="2200" dirty="0" smtClean="0"/>
              <a:t> conversational abilities into the website interface. This harmonious fusion empowers users with an engaging and interactive chatbot experience, enhancing user engagement and satisfaction.</a:t>
            </a:r>
            <a:endParaRPr lang="en-US" sz="2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INTEGRATION</a:t>
            </a:r>
            <a:endParaRPr lang="en-US" dirty="0"/>
          </a:p>
        </p:txBody>
      </p:sp>
      <p:sp>
        <p:nvSpPr>
          <p:cNvPr id="3" name="Content Placeholder 2"/>
          <p:cNvSpPr>
            <a:spLocks noGrp="1"/>
          </p:cNvSpPr>
          <p:nvPr>
            <p:ph idx="1"/>
          </p:nvPr>
        </p:nvSpPr>
        <p:spPr/>
        <p:txBody>
          <a:bodyPr>
            <a:normAutofit fontScale="92500"/>
          </a:bodyPr>
          <a:lstStyle/>
          <a:p>
            <a:r>
              <a:rPr lang="en-US" sz="2200" dirty="0" smtClean="0"/>
              <a:t>The Android integration employs Java, along with Groovy and org.gradle, to seamlessly incorporate </a:t>
            </a:r>
            <a:r>
              <a:rPr lang="en-US" sz="2200" dirty="0" err="1" smtClean="0"/>
              <a:t>ChatGPT's</a:t>
            </a:r>
            <a:r>
              <a:rPr lang="en-US" sz="2200" dirty="0" smtClean="0"/>
              <a:t> capabilities into the Android app. This dynamic integration allows users to interact with the chatbot through the app's interface, enabling voice input, real-time responses, and offline capabilities, all while leveraging </a:t>
            </a:r>
            <a:r>
              <a:rPr lang="en-US" sz="2200" dirty="0" err="1" smtClean="0"/>
              <a:t>ChatGPT's</a:t>
            </a:r>
            <a:r>
              <a:rPr lang="en-US" sz="2200" dirty="0" smtClean="0"/>
              <a:t> language generation to deliver a seamless and intuitive conversational experience</a:t>
            </a:r>
            <a:r>
              <a:rPr lang="en-US" sz="2200" dirty="0" smtClean="0"/>
              <a:t>.</a:t>
            </a:r>
          </a:p>
          <a:p>
            <a:r>
              <a:rPr lang="en-US" sz="2200" dirty="0" smtClean="0"/>
              <a:t>Leveraging the power of Java, Groovy, and org.gradle, the Android integration seamlessly weaves </a:t>
            </a:r>
            <a:r>
              <a:rPr lang="en-US" sz="2200" dirty="0" err="1" smtClean="0"/>
              <a:t>ChatGPT's</a:t>
            </a:r>
            <a:r>
              <a:rPr lang="en-US" sz="2200" dirty="0" smtClean="0"/>
              <a:t> capabilities into the fabric of the Android app. This integration empowers users to engage with the chatbot directly from the app's interface, accessing features like voice input and real-time responses. By merging these technologies, the Android integration ensures a smooth and efficient user experience, enhancing the app's functionality and user engagement.</a:t>
            </a:r>
            <a:endParaRPr lang="en-US" sz="2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500" dirty="0" smtClean="0"/>
              <a:t>OVERVIEW OF WEBSITE AND ANDRIOD APP</a:t>
            </a:r>
            <a:endParaRPr lang="en-US" sz="3500" dirty="0"/>
          </a:p>
        </p:txBody>
      </p:sp>
      <p:sp>
        <p:nvSpPr>
          <p:cNvPr id="10" name="Text Placeholder 9"/>
          <p:cNvSpPr>
            <a:spLocks noGrp="1"/>
          </p:cNvSpPr>
          <p:nvPr>
            <p:ph type="body" idx="1"/>
          </p:nvPr>
        </p:nvSpPr>
        <p:spPr/>
        <p:txBody>
          <a:bodyPr/>
          <a:lstStyle/>
          <a:p>
            <a:r>
              <a:rPr lang="en-US" dirty="0" smtClean="0"/>
              <a:t>WEBSITE</a:t>
            </a:r>
            <a:endParaRPr lang="en-US" dirty="0"/>
          </a:p>
        </p:txBody>
      </p:sp>
      <p:sp>
        <p:nvSpPr>
          <p:cNvPr id="12" name="Text Placeholder 11"/>
          <p:cNvSpPr>
            <a:spLocks noGrp="1"/>
          </p:cNvSpPr>
          <p:nvPr>
            <p:ph type="body" sz="quarter" idx="3"/>
          </p:nvPr>
        </p:nvSpPr>
        <p:spPr>
          <a:xfrm>
            <a:off x="5562600" y="1535113"/>
            <a:ext cx="3124200" cy="639762"/>
          </a:xfrm>
        </p:spPr>
        <p:txBody>
          <a:bodyPr/>
          <a:lstStyle/>
          <a:p>
            <a:r>
              <a:rPr lang="en-US" dirty="0" smtClean="0"/>
              <a:t>ANDRIOD APP</a:t>
            </a:r>
            <a:endParaRPr lang="en-US" dirty="0"/>
          </a:p>
        </p:txBody>
      </p:sp>
      <p:pic>
        <p:nvPicPr>
          <p:cNvPr id="15" name="Content Placeholder 14" descr="WhatsApp Image 2023-08-11 at 10.23.49 PM.jpeg"/>
          <p:cNvPicPr>
            <a:picLocks noGrp="1" noChangeAspect="1"/>
          </p:cNvPicPr>
          <p:nvPr>
            <p:ph sz="quarter" idx="4"/>
          </p:nvPr>
        </p:nvPicPr>
        <p:blipFill>
          <a:blip r:embed="rId2"/>
          <a:stretch>
            <a:fillRect/>
          </a:stretch>
        </p:blipFill>
        <p:spPr>
          <a:xfrm>
            <a:off x="5776872" y="2174875"/>
            <a:ext cx="1778080" cy="3951288"/>
          </a:xfrm>
        </p:spPr>
      </p:pic>
      <p:pic>
        <p:nvPicPr>
          <p:cNvPr id="1029" name="Picture 5"/>
          <p:cNvPicPr>
            <a:picLocks noGrp="1" noChangeAspect="1" noChangeArrowheads="1"/>
          </p:cNvPicPr>
          <p:nvPr>
            <p:ph sz="half" idx="2"/>
          </p:nvPr>
        </p:nvPicPr>
        <p:blipFill>
          <a:blip r:embed="rId3"/>
          <a:srcRect/>
          <a:stretch>
            <a:fillRect/>
          </a:stretch>
        </p:blipFill>
        <p:spPr bwMode="auto">
          <a:xfrm>
            <a:off x="304800" y="2286000"/>
            <a:ext cx="4495800" cy="31242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USE CASES OF THE CHATBOT</a:t>
            </a:r>
            <a:endParaRPr lang="en-US" dirty="0"/>
          </a:p>
        </p:txBody>
      </p:sp>
      <p:sp>
        <p:nvSpPr>
          <p:cNvPr id="10" name="Content Placeholder 9"/>
          <p:cNvSpPr>
            <a:spLocks noGrp="1"/>
          </p:cNvSpPr>
          <p:nvPr>
            <p:ph idx="1"/>
          </p:nvPr>
        </p:nvSpPr>
        <p:spPr/>
        <p:txBody>
          <a:bodyPr>
            <a:normAutofit fontScale="70000" lnSpcReduction="20000"/>
          </a:bodyPr>
          <a:lstStyle/>
          <a:p>
            <a:r>
              <a:rPr lang="en-US" b="1" dirty="0" smtClean="0"/>
              <a:t>Customer Support: </a:t>
            </a:r>
            <a:r>
              <a:rPr lang="en-US" dirty="0" err="1" smtClean="0"/>
              <a:t>Chatbots</a:t>
            </a:r>
            <a:r>
              <a:rPr lang="en-US" dirty="0" smtClean="0"/>
              <a:t> can offer immediate assistance to customers, addressing common queries and providing troubleshooting steps. They enhance customer satisfaction by providing 24/7 support and reducing response times</a:t>
            </a:r>
            <a:r>
              <a:rPr lang="en-US" dirty="0" smtClean="0"/>
              <a:t>.</a:t>
            </a:r>
          </a:p>
          <a:p>
            <a:r>
              <a:rPr lang="en-US" b="1" dirty="0" smtClean="0"/>
              <a:t>E-commerce Assistance</a:t>
            </a:r>
            <a:r>
              <a:rPr lang="en-US" b="1" dirty="0" smtClean="0"/>
              <a:t>: </a:t>
            </a:r>
            <a:r>
              <a:rPr lang="en-US" dirty="0" err="1" smtClean="0"/>
              <a:t>Chatbots</a:t>
            </a:r>
            <a:r>
              <a:rPr lang="en-US" dirty="0" smtClean="0"/>
              <a:t> can help customers navigate through product catalogs, provide recommendations, assist with the purchase process, and answer questions about shipping, returns, and availability</a:t>
            </a:r>
            <a:r>
              <a:rPr lang="en-US" dirty="0" smtClean="0"/>
              <a:t>.</a:t>
            </a:r>
          </a:p>
          <a:p>
            <a:r>
              <a:rPr lang="en-US" b="1" dirty="0" smtClean="0"/>
              <a:t>Appointment </a:t>
            </a:r>
            <a:r>
              <a:rPr lang="en-US" b="1" dirty="0" smtClean="0"/>
              <a:t>Scheduling: </a:t>
            </a:r>
            <a:r>
              <a:rPr lang="en-US" dirty="0" err="1" smtClean="0"/>
              <a:t>Chatbots</a:t>
            </a:r>
            <a:r>
              <a:rPr lang="en-US" dirty="0" smtClean="0"/>
              <a:t> can streamline the appointment booking process by offering available time slots, confirming appointments, and sending reminders, reducing the administrative burden</a:t>
            </a:r>
            <a:r>
              <a:rPr lang="en-US" dirty="0" smtClean="0"/>
              <a:t>.</a:t>
            </a:r>
          </a:p>
          <a:p>
            <a:r>
              <a:rPr lang="en-US" b="1" dirty="0" smtClean="0"/>
              <a:t>Information </a:t>
            </a:r>
            <a:r>
              <a:rPr lang="en-US" b="1" dirty="0" smtClean="0"/>
              <a:t>Retrieval: </a:t>
            </a:r>
            <a:r>
              <a:rPr lang="en-US" dirty="0" err="1" smtClean="0"/>
              <a:t>Chatbots</a:t>
            </a:r>
            <a:r>
              <a:rPr lang="en-US" dirty="0" smtClean="0"/>
              <a:t> can quickly retrieve information from databases or knowledge bases, delivering accurate answers to user inquiries, which can be especially useful for FAQs.</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TotalTime>
  <Words>1028</Words>
  <Application>Microsoft Office PowerPoint</Application>
  <PresentationFormat>On-screen Show (4:3)</PresentationFormat>
  <Paragraphs>43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CHATBOT</vt:lpstr>
      <vt:lpstr>INTRODUCTION</vt:lpstr>
      <vt:lpstr>OVERVIEW OF CHATGPT</vt:lpstr>
      <vt:lpstr>WORKFLOW</vt:lpstr>
      <vt:lpstr>INTEGRATION</vt:lpstr>
      <vt:lpstr>WEBSITE INTEGRATION</vt:lpstr>
      <vt:lpstr>ANDROID INTEGRATION</vt:lpstr>
      <vt:lpstr>OVERVIEW OF WEBSITE AND ANDRIOD APP</vt:lpstr>
      <vt:lpstr>USE CASES OF THE CHATBOT</vt:lpstr>
      <vt:lpstr>ADVANTAGES OF CHATBOT</vt:lpstr>
      <vt:lpstr>DEMO</vt:lpstr>
      <vt:lpstr>FUTURE POSSIBILITIES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CHATBOT</dc:title>
  <dc:creator>Kanumuri Harshith</dc:creator>
  <cp:lastModifiedBy>hp</cp:lastModifiedBy>
  <cp:revision>7</cp:revision>
  <dcterms:created xsi:type="dcterms:W3CDTF">2006-08-16T00:00:00Z</dcterms:created>
  <dcterms:modified xsi:type="dcterms:W3CDTF">2023-08-11T17:29:39Z</dcterms:modified>
</cp:coreProperties>
</file>