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2" r:id="rId3"/>
    <p:sldId id="273" r:id="rId4"/>
    <p:sldId id="274" r:id="rId5"/>
    <p:sldId id="275" r:id="rId6"/>
    <p:sldId id="269" r:id="rId7"/>
    <p:sldId id="270" r:id="rId8"/>
    <p:sldId id="271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8E7EE-EBED-4CE8-B6C0-CF2A4A8559AF}" v="46" dt="2025-03-10T10:49:03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00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78a793c0a_8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78a793c0a_8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84324f86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784324f86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253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24LAI03VIT</a:t>
            </a:r>
            <a:endParaRPr sz="5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Generate DSL Query from Natural Language using Advanced RAG Pipeline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4528" t="20267" r="4172" b="26841"/>
          <a:stretch/>
        </p:blipFill>
        <p:spPr>
          <a:xfrm>
            <a:off x="7827425" y="105050"/>
            <a:ext cx="1316575" cy="4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C2029-2763-A898-4190-7903BABBF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Extracted important parts from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PromQL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documentation and saved them as a PDF. </a:t>
            </a:r>
          </a:p>
          <a:p>
            <a:pPr marL="11430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Sources:</a:t>
            </a:r>
          </a:p>
          <a:p>
            <a:pPr marL="11430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https://prometheus.io/docs/prometheus/latest/querying/basics/</a:t>
            </a:r>
          </a:p>
          <a:p>
            <a:pPr marL="1143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https://promlabs.com/promql-cheat-sheet/https://betterstack.com/community</a:t>
            </a:r>
            <a:r>
              <a:rPr lang="en-US" sz="1400" dirty="0">
                <a:solidFill>
                  <a:schemeClr val="tx1"/>
                </a:solidFill>
              </a:rPr>
              <a:t>/guides/monitoring/promql/ </a:t>
            </a:r>
          </a:p>
          <a:p>
            <a:pPr marL="114300" indent="0"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sz="1400" dirty="0">
                <a:solidFill>
                  <a:schemeClr val="tx1"/>
                </a:solidFill>
              </a:rPr>
              <a:t>Using separate collections for CSV documents (sample </a:t>
            </a:r>
            <a:r>
              <a:rPr lang="en-IN" sz="1400" dirty="0" err="1">
                <a:solidFill>
                  <a:schemeClr val="tx1"/>
                </a:solidFill>
              </a:rPr>
              <a:t>PromQL</a:t>
            </a:r>
            <a:r>
              <a:rPr lang="en-IN" sz="1400" dirty="0">
                <a:solidFill>
                  <a:schemeClr val="tx1"/>
                </a:solidFill>
              </a:rPr>
              <a:t> queries dataset) and PDF documents (documentation PDFs).</a:t>
            </a:r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310EC21B-4C3B-2D9B-2FE2-BDB6AB9B94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28" t="20267" r="4172" b="26841"/>
          <a:stretch/>
        </p:blipFill>
        <p:spPr>
          <a:xfrm>
            <a:off x="7827425" y="105050"/>
            <a:ext cx="1316575" cy="4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04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9F97-A179-83EA-FF5C-162041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4015-042C-82D9-8F7E-8D6B50600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rag_v7	</a:t>
            </a:r>
          </a:p>
          <a:p>
            <a:r>
              <a:rPr lang="en-IN" dirty="0"/>
              <a:t>llama-3.1-8b-instant	             Milvus Lite (multi-collection)	                   BAAI/bge-m3	                           Dense Retriever (Similarity-based)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rag_v8	</a:t>
            </a:r>
          </a:p>
          <a:p>
            <a:r>
              <a:rPr lang="en-IN" dirty="0"/>
              <a:t>llama-3.3-70b-versatile	Milvus Lite (multi-collection)	BAAI/bge-m3	             Dense Retriever (Similarity-based)</a:t>
            </a:r>
          </a:p>
          <a:p>
            <a:endParaRPr lang="en-IN" dirty="0"/>
          </a:p>
          <a:p>
            <a:r>
              <a:rPr lang="en-IN" dirty="0"/>
              <a:t>rag_v9 → llama-3.3-70b-versatile | Milvus Lite (multi-collection) + Whoosh BM25 | BAAI/bge-m3 | Hybrid Retriever (Semantic + Keyword-based)</a:t>
            </a:r>
          </a:p>
          <a:p>
            <a:endParaRPr lang="en-IN" dirty="0"/>
          </a:p>
        </p:txBody>
      </p:sp>
      <p:pic>
        <p:nvPicPr>
          <p:cNvPr id="4" name="Google Shape;63;p14">
            <a:extLst>
              <a:ext uri="{FF2B5EF4-FFF2-40B4-BE49-F238E27FC236}">
                <a16:creationId xmlns:a16="http://schemas.microsoft.com/office/drawing/2014/main" id="{9E95AB25-08C1-A9E5-422D-CACE6439B9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28" t="20267" r="4172" b="26841"/>
          <a:stretch/>
        </p:blipFill>
        <p:spPr>
          <a:xfrm>
            <a:off x="7827425" y="105050"/>
            <a:ext cx="1316575" cy="4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1159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2BB32-7DB4-2BE5-10D7-1BE59037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597323"/>
            <a:ext cx="7747632" cy="971551"/>
          </a:xfrm>
        </p:spPr>
        <p:txBody>
          <a:bodyPr/>
          <a:lstStyle/>
          <a:p>
            <a:r>
              <a:rPr lang="en-IN" dirty="0"/>
              <a:t>Rag_v8:</a:t>
            </a:r>
          </a:p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B259B-A20E-AA67-F7AE-E497A1B1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996" b="52797"/>
          <a:stretch/>
        </p:blipFill>
        <p:spPr>
          <a:xfrm>
            <a:off x="761453" y="553362"/>
            <a:ext cx="3104251" cy="29297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197320-DFE9-0169-E02C-7A1C33E226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571" r="54033"/>
          <a:stretch/>
        </p:blipFill>
        <p:spPr>
          <a:xfrm>
            <a:off x="5196314" y="503357"/>
            <a:ext cx="3039593" cy="3255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CC73C-08D2-20BB-DFBF-8EB28D2B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54" y="4083100"/>
            <a:ext cx="6972300" cy="971550"/>
          </a:xfrm>
          <a:prstGeom prst="rect">
            <a:avLst/>
          </a:prstGeom>
        </p:spPr>
      </p:pic>
      <p:pic>
        <p:nvPicPr>
          <p:cNvPr id="10" name="Google Shape;63;p14">
            <a:extLst>
              <a:ext uri="{FF2B5EF4-FFF2-40B4-BE49-F238E27FC236}">
                <a16:creationId xmlns:a16="http://schemas.microsoft.com/office/drawing/2014/main" id="{EFF6540D-5ABD-2AFE-71D3-D54DE16BB0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528" t="20267" r="4172" b="26841"/>
          <a:stretch/>
        </p:blipFill>
        <p:spPr>
          <a:xfrm>
            <a:off x="7827425" y="105050"/>
            <a:ext cx="1316575" cy="4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112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013D3-0364-00C7-7992-6AE46D71F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Sample </a:t>
            </a:r>
            <a:r>
              <a:rPr lang="en-IN" dirty="0" err="1"/>
              <a:t>fasle</a:t>
            </a:r>
            <a:r>
              <a:rPr lang="en-IN" dirty="0"/>
              <a:t> queries generated from rag v8 again passed to the </a:t>
            </a:r>
            <a:r>
              <a:rPr lang="en-IN" dirty="0" err="1"/>
              <a:t>llm</a:t>
            </a:r>
            <a:r>
              <a:rPr lang="en-IN" dirty="0"/>
              <a:t> to fix the syntax.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9FE63-3C63-A8EA-3A75-1251497E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77" y="2266588"/>
            <a:ext cx="6905625" cy="2085975"/>
          </a:xfrm>
          <a:prstGeom prst="rect">
            <a:avLst/>
          </a:prstGeom>
        </p:spPr>
      </p:pic>
      <p:pic>
        <p:nvPicPr>
          <p:cNvPr id="6" name="Google Shape;63;p14">
            <a:extLst>
              <a:ext uri="{FF2B5EF4-FFF2-40B4-BE49-F238E27FC236}">
                <a16:creationId xmlns:a16="http://schemas.microsoft.com/office/drawing/2014/main" id="{B91A3331-FDE4-96C7-A0DD-52E1396258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528" t="20267" r="4172" b="26841"/>
          <a:stretch/>
        </p:blipFill>
        <p:spPr>
          <a:xfrm>
            <a:off x="7827425" y="105050"/>
            <a:ext cx="1316575" cy="4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27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222A-9030-46F8-EA52-C06F25EE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Exp_ragv4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9F9AD-3356-D79F-643F-C730CDDF3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 = 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5CC5CA-8146-0ECC-1E09-CAB7DA248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21285"/>
              </p:ext>
            </p:extLst>
          </p:nvPr>
        </p:nvGraphicFramePr>
        <p:xfrm>
          <a:off x="311150" y="1991995"/>
          <a:ext cx="6391275" cy="1524000"/>
        </p:xfrm>
        <a:graphic>
          <a:graphicData uri="http://schemas.openxmlformats.org/drawingml/2006/table">
            <a:tbl>
              <a:tblPr/>
              <a:tblGrid>
                <a:gridCol w="2130425">
                  <a:extLst>
                    <a:ext uri="{9D8B030D-6E8A-4147-A177-3AD203B41FA5}">
                      <a16:colId xmlns:a16="http://schemas.microsoft.com/office/drawing/2014/main" val="2959997871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8034237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769476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Chunk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Overlap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303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67%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00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82%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43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74%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65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2000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50-60%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928969"/>
                  </a:ext>
                </a:extLst>
              </a:tr>
            </a:tbl>
          </a:graphicData>
        </a:graphic>
      </p:graphicFrame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292EA4A3-AED5-AE6C-99A5-23C21C8691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28" t="20267" r="4172" b="26841"/>
          <a:stretch/>
        </p:blipFill>
        <p:spPr>
          <a:xfrm>
            <a:off x="7827425" y="105050"/>
            <a:ext cx="1316575" cy="4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985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A5FE-907C-E0BE-CD4E-1B90C47C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OpenTelemetry</a:t>
            </a:r>
            <a:r>
              <a:rPr lang="en-IN" dirty="0"/>
              <a:t> Integration Report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DAE5C9-04B4-3FFB-0D30-8BB2AAB9D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989" y="1447213"/>
            <a:ext cx="82659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C:\Users\harsh\PrometheusTestWithOpenTelemetry.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Prometheus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Configured on localhost:9090, scrapes localhost:8080.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prometheus.yml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OpenTelemetry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Installed: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opentelemetry-api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opentelemetry-sdk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opentelemetry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-exporter-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prometheus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Script: otel_app.py generates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cpu_usage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memory_usage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checkout_response_time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8080.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1709DF5F-A788-A35C-E101-3B63C46C22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28" t="20267" r="4172" b="26841"/>
          <a:stretch/>
        </p:blipFill>
        <p:spPr>
          <a:xfrm>
            <a:off x="7827425" y="105050"/>
            <a:ext cx="1316575" cy="4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57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9790-6394-9B17-B499-5818C3E4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Current Issue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C25511-F45E-0A6C-8F39-5E9ED07C6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845013"/>
            <a:ext cx="725390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http://localhost:8080/metrics not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netstat: No process on 8080.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Invoke-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“Unable to connect to the remote server.”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OpenTelemetry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exporter not binding to 8080 despite running</a:t>
            </a:r>
          </a:p>
        </p:txBody>
      </p:sp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3939CA27-4002-2295-07DE-D77F6FE2D4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528" t="20267" r="4172" b="26841"/>
          <a:stretch/>
        </p:blipFill>
        <p:spPr>
          <a:xfrm>
            <a:off x="7827425" y="105050"/>
            <a:ext cx="1316575" cy="474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477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Thankyou !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l="4528" t="20267" r="4172" b="26841"/>
          <a:stretch/>
        </p:blipFill>
        <p:spPr>
          <a:xfrm>
            <a:off x="7827425" y="105050"/>
            <a:ext cx="1316575" cy="4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312</Words>
  <Application>Microsoft Office PowerPoint</Application>
  <PresentationFormat>On-screen Show (16:9)</PresentationFormat>
  <Paragraphs>54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24LAI03VIT</vt:lpstr>
      <vt:lpstr>PowerPoint Presentation</vt:lpstr>
      <vt:lpstr>PowerPoint Presentation</vt:lpstr>
      <vt:lpstr>PowerPoint Presentation</vt:lpstr>
      <vt:lpstr>PowerPoint Presentation</vt:lpstr>
      <vt:lpstr>Exp_ragv4</vt:lpstr>
      <vt:lpstr>OpenTelemetry Integration Report </vt:lpstr>
      <vt:lpstr>Current Issue </vt:lpstr>
      <vt:lpstr>Thankyou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Aenugu Harshith Reddy</dc:creator>
  <cp:lastModifiedBy>Jahnavi Majumder</cp:lastModifiedBy>
  <cp:revision>3</cp:revision>
  <dcterms:modified xsi:type="dcterms:W3CDTF">2025-03-10T10:56:58Z</dcterms:modified>
</cp:coreProperties>
</file>